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801" r:id="rId3"/>
    <p:sldMasterId id="2147483761" r:id="rId4"/>
  </p:sldMasterIdLst>
  <p:notesMasterIdLst>
    <p:notesMasterId r:id="rId14"/>
  </p:notesMasterIdLst>
  <p:handoutMasterIdLst>
    <p:handoutMasterId r:id="rId15"/>
  </p:handoutMasterIdLst>
  <p:sldIdLst>
    <p:sldId id="515" r:id="rId5"/>
    <p:sldId id="488" r:id="rId6"/>
    <p:sldId id="523" r:id="rId7"/>
    <p:sldId id="530" r:id="rId8"/>
    <p:sldId id="537" r:id="rId9"/>
    <p:sldId id="532" r:id="rId10"/>
    <p:sldId id="533" r:id="rId11"/>
    <p:sldId id="538" r:id="rId12"/>
    <p:sldId id="285" r:id="rId13"/>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userDrawn="1">
          <p15:clr>
            <a:srgbClr val="A4A3A4"/>
          </p15:clr>
        </p15:guide>
        <p15:guide id="2" pos="144"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ject Manager" initials="PM" lastIdx="19" clrIdx="0"/>
  <p:cmAuthor id="1" name="martin" initials="m"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F71"/>
    <a:srgbClr val="EF8400"/>
    <a:srgbClr val="F7B600"/>
    <a:srgbClr val="CACBCC"/>
    <a:srgbClr val="000000"/>
    <a:srgbClr val="5C5C5C"/>
    <a:srgbClr val="BEBEBE"/>
    <a:srgbClr val="F4CA12"/>
    <a:srgbClr val="B7A78B"/>
    <a:srgbClr val="FA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3557" autoAdjust="0"/>
  </p:normalViewPr>
  <p:slideViewPr>
    <p:cSldViewPr snapToGrid="0">
      <p:cViewPr>
        <p:scale>
          <a:sx n="78" d="100"/>
          <a:sy n="78" d="100"/>
        </p:scale>
        <p:origin x="972" y="168"/>
      </p:cViewPr>
      <p:guideLst>
        <p:guide orient="horz" pos="276"/>
        <p:guide pos="144"/>
      </p:guideLst>
    </p:cSldViewPr>
  </p:slideViewPr>
  <p:outlineViewPr>
    <p:cViewPr>
      <p:scale>
        <a:sx n="33" d="100"/>
        <a:sy n="33" d="100"/>
      </p:scale>
      <p:origin x="0" y="-20616"/>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80" d="100"/>
          <a:sy n="80" d="100"/>
        </p:scale>
        <p:origin x="-1878" y="-510"/>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287853" y="9614731"/>
            <a:ext cx="878446" cy="138499"/>
          </a:xfrm>
          <a:prstGeom prst="rect">
            <a:avLst/>
          </a:prstGeom>
          <a:noFill/>
        </p:spPr>
        <p:txBody>
          <a:bodyPr wrap="none" lIns="0" tIns="0" rIns="0" bIns="0" rtlCol="0" anchor="ctr" anchorCtr="0">
            <a:spAutoFit/>
          </a:bodyPr>
          <a:lstStyle/>
          <a:p>
            <a:r>
              <a:rPr lang="en-US" sz="900" dirty="0" smtClean="0">
                <a:solidFill>
                  <a:schemeClr val="bg2"/>
                </a:solidFill>
              </a:rPr>
              <a:t>Visa</a:t>
            </a:r>
            <a:r>
              <a:rPr lang="en-US" sz="900" baseline="0" dirty="0" smtClean="0">
                <a:solidFill>
                  <a:schemeClr val="bg2"/>
                </a:solidFill>
              </a:rPr>
              <a:t> Presentation</a:t>
            </a:r>
            <a:endParaRPr lang="en-US" sz="900" dirty="0">
              <a:solidFill>
                <a:schemeClr val="bg2"/>
              </a:solidFill>
            </a:endParaRPr>
          </a:p>
        </p:txBody>
      </p:sp>
      <p:sp>
        <p:nvSpPr>
          <p:cNvPr id="7" name="TextBox 6"/>
          <p:cNvSpPr txBox="1"/>
          <p:nvPr/>
        </p:nvSpPr>
        <p:spPr>
          <a:xfrm>
            <a:off x="6328270" y="9614731"/>
            <a:ext cx="142668" cy="138499"/>
          </a:xfrm>
          <a:prstGeom prst="rect">
            <a:avLst/>
          </a:prstGeom>
          <a:noFill/>
        </p:spPr>
        <p:txBody>
          <a:bodyPr wrap="none" lIns="0" tIns="0" rIns="0" bIns="0" rtlCol="0" anchor="ctr" anchorCtr="0">
            <a:spAutoFit/>
          </a:bodyPr>
          <a:lstStyle/>
          <a:p>
            <a:pPr algn="r"/>
            <a:fld id="{4A5474BB-BE7B-4305-B14F-62CC7BA0769D}" type="slidenum">
              <a:rPr lang="en-US" sz="900" smtClean="0">
                <a:solidFill>
                  <a:schemeClr val="bg2"/>
                </a:solidFill>
              </a:rPr>
              <a:pPr algn="r"/>
              <a:t>‹#›</a:t>
            </a:fld>
            <a:endParaRPr lang="en-US" sz="900" dirty="0">
              <a:solidFill>
                <a:schemeClr val="bg2"/>
              </a:solidFill>
            </a:endParaRPr>
          </a:p>
        </p:txBody>
      </p:sp>
    </p:spTree>
    <p:extLst>
      <p:ext uri="{BB962C8B-B14F-4D97-AF65-F5344CB8AC3E}">
        <p14:creationId xmlns:p14="http://schemas.microsoft.com/office/powerpoint/2010/main" val="9021188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367" y="4686499"/>
            <a:ext cx="6137029" cy="477545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p:nvSpPr>
        <p:spPr>
          <a:xfrm>
            <a:off x="287853" y="9614731"/>
            <a:ext cx="878446" cy="138499"/>
          </a:xfrm>
          <a:prstGeom prst="rect">
            <a:avLst/>
          </a:prstGeom>
          <a:noFill/>
        </p:spPr>
        <p:txBody>
          <a:bodyPr wrap="none" lIns="0" tIns="0" rIns="0" bIns="0" rtlCol="0" anchor="ctr" anchorCtr="0">
            <a:spAutoFit/>
          </a:bodyPr>
          <a:lstStyle/>
          <a:p>
            <a:r>
              <a:rPr lang="en-US" sz="900" dirty="0" smtClean="0">
                <a:solidFill>
                  <a:schemeClr val="bg2"/>
                </a:solidFill>
              </a:rPr>
              <a:t>Visa</a:t>
            </a:r>
            <a:r>
              <a:rPr lang="en-US" sz="900" baseline="0" dirty="0" smtClean="0">
                <a:solidFill>
                  <a:schemeClr val="bg2"/>
                </a:solidFill>
              </a:rPr>
              <a:t> Presentation</a:t>
            </a:r>
            <a:endParaRPr lang="en-US" sz="900" dirty="0">
              <a:solidFill>
                <a:schemeClr val="bg2"/>
              </a:solidFill>
            </a:endParaRPr>
          </a:p>
        </p:txBody>
      </p:sp>
      <p:sp>
        <p:nvSpPr>
          <p:cNvPr id="3" name="TextBox 2"/>
          <p:cNvSpPr txBox="1"/>
          <p:nvPr/>
        </p:nvSpPr>
        <p:spPr>
          <a:xfrm>
            <a:off x="6328270" y="9614731"/>
            <a:ext cx="142668" cy="138499"/>
          </a:xfrm>
          <a:prstGeom prst="rect">
            <a:avLst/>
          </a:prstGeom>
          <a:noFill/>
        </p:spPr>
        <p:txBody>
          <a:bodyPr wrap="none" lIns="0" tIns="0" rIns="0" bIns="0" rtlCol="0" anchor="ctr" anchorCtr="0">
            <a:spAutoFit/>
          </a:bodyPr>
          <a:lstStyle/>
          <a:p>
            <a:pPr algn="r"/>
            <a:fld id="{4A5474BB-BE7B-4305-B14F-62CC7BA0769D}" type="slidenum">
              <a:rPr lang="en-US" sz="900" smtClean="0">
                <a:solidFill>
                  <a:schemeClr val="bg2"/>
                </a:solidFill>
              </a:rPr>
              <a:pPr algn="r"/>
              <a:t>‹#›</a:t>
            </a:fld>
            <a:endParaRPr lang="en-US" sz="900" dirty="0">
              <a:solidFill>
                <a:schemeClr val="bg2"/>
              </a:solidFill>
            </a:endParaRPr>
          </a:p>
        </p:txBody>
      </p:sp>
    </p:spTree>
    <p:extLst>
      <p:ext uri="{BB962C8B-B14F-4D97-AF65-F5344CB8AC3E}">
        <p14:creationId xmlns:p14="http://schemas.microsoft.com/office/powerpoint/2010/main" val="37436408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000" kern="1200">
        <a:solidFill>
          <a:schemeClr val="tx1"/>
        </a:solidFill>
        <a:latin typeface="+mn-lt"/>
        <a:ea typeface="+mn-ea"/>
        <a:cs typeface="+mn-cs"/>
      </a:defRPr>
    </a:lvl1pPr>
    <a:lvl2pPr marL="400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857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2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DDE6D3D-52A5-B741-AB55-32F7D5A4E3A2}" type="slidenum">
              <a:rPr lang="en-US" smtClean="0"/>
              <a:t>3</a:t>
            </a:fld>
            <a:endParaRPr lang="en-US"/>
          </a:p>
        </p:txBody>
      </p:sp>
    </p:spTree>
    <p:extLst>
      <p:ext uri="{BB962C8B-B14F-4D97-AF65-F5344CB8AC3E}">
        <p14:creationId xmlns:p14="http://schemas.microsoft.com/office/powerpoint/2010/main" val="342203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E6D3D-52A5-B741-AB55-32F7D5A4E3A2}" type="slidenum">
              <a:rPr lang="en-US" smtClean="0"/>
              <a:t>4</a:t>
            </a:fld>
            <a:endParaRPr lang="en-US"/>
          </a:p>
        </p:txBody>
      </p:sp>
    </p:spTree>
    <p:extLst>
      <p:ext uri="{BB962C8B-B14F-4D97-AF65-F5344CB8AC3E}">
        <p14:creationId xmlns:p14="http://schemas.microsoft.com/office/powerpoint/2010/main" val="140452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endParaRPr lang="en-US" dirty="0"/>
          </a:p>
        </p:txBody>
      </p:sp>
      <p:sp>
        <p:nvSpPr>
          <p:cNvPr id="4" name="Slide Number Placeholder 3"/>
          <p:cNvSpPr>
            <a:spLocks noGrp="1"/>
          </p:cNvSpPr>
          <p:nvPr>
            <p:ph type="sldNum" sz="quarter" idx="10"/>
          </p:nvPr>
        </p:nvSpPr>
        <p:spPr/>
        <p:txBody>
          <a:bodyPr/>
          <a:lstStyle/>
          <a:p>
            <a:fld id="{4DDE6D3D-52A5-B741-AB55-32F7D5A4E3A2}" type="slidenum">
              <a:rPr lang="en-US" smtClean="0"/>
              <a:t>5</a:t>
            </a:fld>
            <a:endParaRPr lang="en-US"/>
          </a:p>
        </p:txBody>
      </p:sp>
    </p:spTree>
    <p:extLst>
      <p:ext uri="{BB962C8B-B14F-4D97-AF65-F5344CB8AC3E}">
        <p14:creationId xmlns:p14="http://schemas.microsoft.com/office/powerpoint/2010/main" val="117557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25438"/>
            <a:ext cx="5994400" cy="3373437"/>
          </a:xfrm>
        </p:spPr>
      </p:sp>
      <p:sp>
        <p:nvSpPr>
          <p:cNvPr id="3" name="Notes Placeholder 2"/>
          <p:cNvSpPr>
            <a:spLocks noGrp="1"/>
          </p:cNvSpPr>
          <p:nvPr>
            <p:ph type="body" idx="1"/>
          </p:nvPr>
        </p:nvSpPr>
        <p:spPr>
          <a:xfrm>
            <a:off x="438943" y="3912719"/>
            <a:ext cx="6187143" cy="3938617"/>
          </a:xfrm>
        </p:spPr>
        <p:txBody>
          <a:bodyPr/>
          <a:lstStyle/>
          <a:p>
            <a:endParaRPr lang="en-US" sz="9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4DDE6D3D-52A5-B741-AB55-32F7D5A4E3A2}" type="slidenum">
              <a:rPr lang="en-US" smtClean="0"/>
              <a:t>6</a:t>
            </a:fld>
            <a:endParaRPr lang="en-US"/>
          </a:p>
        </p:txBody>
      </p:sp>
    </p:spTree>
    <p:extLst>
      <p:ext uri="{BB962C8B-B14F-4D97-AF65-F5344CB8AC3E}">
        <p14:creationId xmlns:p14="http://schemas.microsoft.com/office/powerpoint/2010/main" val="83529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endParaRPr lang="en-US" dirty="0"/>
          </a:p>
        </p:txBody>
      </p:sp>
      <p:sp>
        <p:nvSpPr>
          <p:cNvPr id="4" name="Slide Number Placeholder 3"/>
          <p:cNvSpPr>
            <a:spLocks noGrp="1"/>
          </p:cNvSpPr>
          <p:nvPr>
            <p:ph type="sldNum" sz="quarter" idx="10"/>
          </p:nvPr>
        </p:nvSpPr>
        <p:spPr/>
        <p:txBody>
          <a:bodyPr/>
          <a:lstStyle/>
          <a:p>
            <a:fld id="{4DDE6D3D-52A5-B741-AB55-32F7D5A4E3A2}" type="slidenum">
              <a:rPr lang="en-US" smtClean="0"/>
              <a:t>7</a:t>
            </a:fld>
            <a:endParaRPr lang="en-US"/>
          </a:p>
        </p:txBody>
      </p:sp>
    </p:spTree>
    <p:extLst>
      <p:ext uri="{BB962C8B-B14F-4D97-AF65-F5344CB8AC3E}">
        <p14:creationId xmlns:p14="http://schemas.microsoft.com/office/powerpoint/2010/main" val="147296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47630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11" name="Notes Placeholder 10"/>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3816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Tree>
    <p:extLst>
      <p:ext uri="{BB962C8B-B14F-4D97-AF65-F5344CB8AC3E}">
        <p14:creationId xmlns:p14="http://schemas.microsoft.com/office/powerpoint/2010/main" val="2861424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ullets and Large 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4110228" cy="366254"/>
          </a:xfrm>
        </p:spPr>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1"/>
            <a:ext cx="4572000" cy="4742160"/>
          </a:xfrm>
          <a:prstGeom prst="rect">
            <a:avLst/>
          </a:prstGeom>
          <a:solidFill>
            <a:schemeClr val="bg1">
              <a:lumMod val="85000"/>
            </a:schemeClr>
          </a:solidFill>
        </p:spPr>
        <p:txBody>
          <a:bodyPr vert="horz" lIns="91440" tIns="91440" rIns="91440" bIns="91440" rtlCol="0">
            <a:noAutofit/>
          </a:bodyPr>
          <a:lstStyle>
            <a:lvl1pPr marL="201168" indent="-201168">
              <a:buNone/>
              <a:defRPr lang="en-US" sz="1600"/>
            </a:lvl1pPr>
          </a:lstStyle>
          <a:p>
            <a:pPr marL="0" lvl="0" indent="0"/>
            <a:r>
              <a:rPr lang="en-US" dirty="0" smtClean="0"/>
              <a:t>Click center icon to insert photo</a:t>
            </a:r>
            <a:endParaRPr lang="en-US" dirty="0"/>
          </a:p>
        </p:txBody>
      </p:sp>
      <p:sp>
        <p:nvSpPr>
          <p:cNvPr id="7" name="Content Placeholder 2"/>
          <p:cNvSpPr>
            <a:spLocks noGrp="1"/>
          </p:cNvSpPr>
          <p:nvPr>
            <p:ph idx="1" hasCustomPrompt="1"/>
          </p:nvPr>
        </p:nvSpPr>
        <p:spPr>
          <a:xfrm>
            <a:off x="228600" y="1060704"/>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33708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40">
          <p15:clr>
            <a:srgbClr val="FBAE40"/>
          </p15:clr>
        </p15:guide>
        <p15:guide id="2" pos="5600">
          <p15:clr>
            <a:srgbClr val="FBAE40"/>
          </p15:clr>
        </p15:guide>
        <p15:guide id="3" orient="horz" pos="2844">
          <p15:clr>
            <a:srgbClr val="FBAE40"/>
          </p15:clr>
        </p15:guide>
        <p15:guide id="4" orient="horz" pos="6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Bullets and Narrow Left Photo">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2286000" cy="474216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title" hasCustomPrompt="1"/>
          </p:nvPr>
        </p:nvSpPr>
        <p:spPr bwMode="gray">
          <a:xfrm>
            <a:off x="2514597" y="182880"/>
            <a:ext cx="6400800" cy="366254"/>
          </a:xfrm>
        </p:spPr>
        <p:txBody>
          <a:bodyPr/>
          <a:lstStyle/>
          <a:p>
            <a:r>
              <a:rPr lang="en-US" dirty="0" smtClean="0"/>
              <a:t>Click to edit title</a:t>
            </a:r>
            <a:endParaRPr lang="en-US" dirty="0"/>
          </a:p>
        </p:txBody>
      </p:sp>
      <p:sp>
        <p:nvSpPr>
          <p:cNvPr id="9" name="Content Placeholder 3"/>
          <p:cNvSpPr>
            <a:spLocks noGrp="1"/>
          </p:cNvSpPr>
          <p:nvPr>
            <p:ph sz="half" idx="2" hasCustomPrompt="1"/>
          </p:nvPr>
        </p:nvSpPr>
        <p:spPr>
          <a:xfrm>
            <a:off x="2514597" y="1399032"/>
            <a:ext cx="6400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nvPr>
        </p:nvSpPr>
        <p:spPr>
          <a:xfrm>
            <a:off x="2514597" y="987552"/>
            <a:ext cx="6400800" cy="249299"/>
          </a:xfrm>
        </p:spPr>
        <p:txBody>
          <a:bodyPr/>
          <a:lstStyle>
            <a:lvl1pPr marL="0" indent="0" algn="l">
              <a:buNone/>
              <a:defRPr sz="18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subhead</a:t>
            </a:r>
            <a:endParaRPr lang="en-US" dirty="0"/>
          </a:p>
        </p:txBody>
      </p:sp>
    </p:spTree>
    <p:extLst>
      <p:ext uri="{BB962C8B-B14F-4D97-AF65-F5344CB8AC3E}">
        <p14:creationId xmlns:p14="http://schemas.microsoft.com/office/powerpoint/2010/main" val="1499253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Bullets and Large  Left Photo">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0"/>
            <a:ext cx="4572000" cy="4742160"/>
          </a:xfrm>
          <a:prstGeom prst="rect">
            <a:avLst/>
          </a:prstGeom>
          <a:solidFill>
            <a:schemeClr val="bg1">
              <a:lumMod val="85000"/>
            </a:schemeClr>
          </a:solidFill>
        </p:spPr>
        <p:txBody>
          <a:bodyPr vert="horz" lIns="91440" tIns="91440" rIns="91440" bIns="91440" rtlCol="0">
            <a:noAutofit/>
          </a:bodyPr>
          <a:lstStyle>
            <a:lvl1pPr marL="201168" indent="-201168">
              <a:buNone/>
              <a:defRPr lang="en-US" sz="1600"/>
            </a:lvl1pPr>
          </a:lstStyle>
          <a:p>
            <a:pPr marL="0" lvl="0" indent="0"/>
            <a:r>
              <a:rPr lang="en-US" dirty="0" smtClean="0"/>
              <a:t>Click center icon to insert photo</a:t>
            </a:r>
            <a:endParaRPr lang="en-US" dirty="0"/>
          </a:p>
        </p:txBody>
      </p:sp>
      <p:sp>
        <p:nvSpPr>
          <p:cNvPr id="2" name="Title 1"/>
          <p:cNvSpPr>
            <a:spLocks noGrp="1"/>
          </p:cNvSpPr>
          <p:nvPr>
            <p:ph type="title" hasCustomPrompt="1"/>
          </p:nvPr>
        </p:nvSpPr>
        <p:spPr bwMode="gray">
          <a:xfrm>
            <a:off x="4800599" y="182880"/>
            <a:ext cx="4114800" cy="366254"/>
          </a:xfrm>
        </p:spPr>
        <p:txBody>
          <a:bodyPr/>
          <a:lstStyle/>
          <a:p>
            <a:r>
              <a:rPr lang="en-US" dirty="0" smtClean="0"/>
              <a:t>Click to edit title</a:t>
            </a:r>
            <a:endParaRPr lang="en-US" dirty="0"/>
          </a:p>
        </p:txBody>
      </p:sp>
      <p:sp>
        <p:nvSpPr>
          <p:cNvPr id="9" name="Content Placeholder 3"/>
          <p:cNvSpPr>
            <a:spLocks noGrp="1"/>
          </p:cNvSpPr>
          <p:nvPr>
            <p:ph sz="half" idx="2" hasCustomPrompt="1"/>
          </p:nvPr>
        </p:nvSpPr>
        <p:spPr>
          <a:xfrm>
            <a:off x="4800599"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nvPr>
        </p:nvSpPr>
        <p:spPr>
          <a:xfrm>
            <a:off x="4800600" y="987552"/>
            <a:ext cx="4114800" cy="249299"/>
          </a:xfrm>
        </p:spPr>
        <p:txBody>
          <a:bodyPr/>
          <a:lstStyle>
            <a:lvl1pPr marL="0" indent="0" algn="l">
              <a:buNone/>
              <a:defRPr sz="18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subhead</a:t>
            </a:r>
            <a:endParaRPr lang="en-US" dirty="0"/>
          </a:p>
        </p:txBody>
      </p:sp>
    </p:spTree>
    <p:extLst>
      <p:ext uri="{BB962C8B-B14F-4D97-AF65-F5344CB8AC3E}">
        <p14:creationId xmlns:p14="http://schemas.microsoft.com/office/powerpoint/2010/main" val="19694760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0"/>
            <a:ext cx="4572000" cy="4742160"/>
          </a:xfrm>
          <a:prstGeom prst="rect">
            <a:avLst/>
          </a:prstGeom>
          <a:solidFill>
            <a:schemeClr val="bg1">
              <a:lumMod val="85000"/>
            </a:schemeClr>
          </a:solidFill>
        </p:spPr>
        <p:txBody>
          <a:bodyPr vert="horz" lIns="91440" tIns="91440" rIns="91440" bIns="91440" rtlCol="0">
            <a:noAutofit/>
          </a:bodyPr>
          <a:lstStyle>
            <a:lvl1pPr marL="201168" indent="-201168">
              <a:buNone/>
              <a:defRPr lang="en-US" sz="1600"/>
            </a:lvl1pPr>
          </a:lstStyle>
          <a:p>
            <a:pPr marL="0" lvl="0" indent="0"/>
            <a:r>
              <a:rPr lang="en-US" dirty="0" smtClean="0"/>
              <a:t>Click center icon to insert photo</a:t>
            </a:r>
            <a:endParaRPr lang="en-US" dirty="0"/>
          </a:p>
        </p:txBody>
      </p:sp>
      <p:sp>
        <p:nvSpPr>
          <p:cNvPr id="2" name="Title 1"/>
          <p:cNvSpPr>
            <a:spLocks noGrp="1"/>
          </p:cNvSpPr>
          <p:nvPr>
            <p:ph type="ctrTitle" hasCustomPrompt="1"/>
          </p:nvPr>
        </p:nvSpPr>
        <p:spPr bwMode="black">
          <a:xfrm>
            <a:off x="4800600" y="2161792"/>
            <a:ext cx="4114800" cy="418576"/>
          </a:xfrm>
        </p:spPr>
        <p:txBody>
          <a:bodyPr anchor="ctr" anchorCtr="0"/>
          <a:lstStyle>
            <a:lvl1pPr algn="l">
              <a:spcBef>
                <a:spcPts val="1000"/>
              </a:spcBef>
              <a:defRPr sz="3200">
                <a:solidFill>
                  <a:schemeClr val="bg2"/>
                </a:solidFill>
              </a:defRPr>
            </a:lvl1pPr>
          </a:lstStyle>
          <a:p>
            <a:r>
              <a:rPr lang="en-US" dirty="0" smtClean="0"/>
              <a:t>Click to edit title</a:t>
            </a:r>
            <a:endParaRPr lang="en-US" dirty="0"/>
          </a:p>
        </p:txBody>
      </p:sp>
    </p:spTree>
    <p:extLst>
      <p:ext uri="{BB962C8B-B14F-4D97-AF65-F5344CB8AC3E}">
        <p14:creationId xmlns:p14="http://schemas.microsoft.com/office/powerpoint/2010/main" val="3083662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28600" y="2286000"/>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41597450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Quote Slide and Photo">
    <p:spTree>
      <p:nvGrpSpPr>
        <p:cNvPr id="1" name=""/>
        <p:cNvGrpSpPr/>
        <p:nvPr/>
      </p:nvGrpSpPr>
      <p:grpSpPr>
        <a:xfrm>
          <a:off x="0" y="0"/>
          <a:ext cx="0" cy="0"/>
          <a:chOff x="0" y="0"/>
          <a:chExt cx="0" cy="0"/>
        </a:xfrm>
      </p:grpSpPr>
      <p:sp>
        <p:nvSpPr>
          <p:cNvPr id="9" name="Picture Placeholder 4"/>
          <p:cNvSpPr>
            <a:spLocks noGrp="1"/>
          </p:cNvSpPr>
          <p:nvPr>
            <p:ph type="pic" sz="quarter" idx="17" hasCustomPrompt="1"/>
          </p:nvPr>
        </p:nvSpPr>
        <p:spPr>
          <a:xfrm>
            <a:off x="6858000" y="1267440"/>
            <a:ext cx="2286000" cy="347472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ctrTitle" hasCustomPrompt="1"/>
          </p:nvPr>
        </p:nvSpPr>
        <p:spPr bwMode="gray">
          <a:xfrm>
            <a:off x="228600" y="2286000"/>
            <a:ext cx="6400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grpSp>
        <p:nvGrpSpPr>
          <p:cNvPr id="8" name="Group 7"/>
          <p:cNvGrpSpPr/>
          <p:nvPr userDrawn="1"/>
        </p:nvGrpSpPr>
        <p:grpSpPr>
          <a:xfrm>
            <a:off x="4572000" y="515079"/>
            <a:ext cx="4572000" cy="752361"/>
            <a:chOff x="4572000" y="1000238"/>
            <a:chExt cx="4572000" cy="829031"/>
          </a:xfrm>
        </p:grpSpPr>
        <p:sp>
          <p:nvSpPr>
            <p:cNvPr id="10" name="Rectangle 21"/>
            <p:cNvSpPr>
              <a:spLocks noChangeArrowheads="1"/>
            </p:cNvSpPr>
            <p:nvPr/>
          </p:nvSpPr>
          <p:spPr bwMode="gray">
            <a:xfrm>
              <a:off x="6629400" y="1284542"/>
              <a:ext cx="2514600" cy="544727"/>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11" name="Rectangle 21"/>
            <p:cNvSpPr>
              <a:spLocks noChangeArrowheads="1"/>
            </p:cNvSpPr>
            <p:nvPr/>
          </p:nvSpPr>
          <p:spPr bwMode="gray">
            <a:xfrm>
              <a:off x="4572000" y="1000238"/>
              <a:ext cx="3960743" cy="548195"/>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12" name="Rectangle 11"/>
            <p:cNvSpPr>
              <a:spLocks noChangeArrowheads="1"/>
            </p:cNvSpPr>
            <p:nvPr/>
          </p:nvSpPr>
          <p:spPr bwMode="gray">
            <a:xfrm>
              <a:off x="6629399" y="1279483"/>
              <a:ext cx="1903343" cy="26894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endParaRPr lang="en-US" dirty="0">
                <a:solidFill>
                  <a:srgbClr val="5C5C5C"/>
                </a:solidFill>
              </a:endParaRPr>
            </a:p>
          </p:txBody>
        </p:sp>
      </p:grpSp>
    </p:spTree>
    <p:extLst>
      <p:ext uri="{BB962C8B-B14F-4D97-AF65-F5344CB8AC3E}">
        <p14:creationId xmlns:p14="http://schemas.microsoft.com/office/powerpoint/2010/main" val="41427358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old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286000"/>
            <a:ext cx="8686800" cy="523220"/>
          </a:xfrm>
        </p:spPr>
        <p:txBody>
          <a:bodyPr anchor="ctr"/>
          <a:lstStyle>
            <a:lvl1pPr algn="l">
              <a:spcBef>
                <a:spcPts val="1000"/>
              </a:spcBef>
              <a:defRPr sz="4000">
                <a:solidFill>
                  <a:schemeClr val="accent5"/>
                </a:solidFill>
              </a:defRPr>
            </a:lvl1pPr>
          </a:lstStyle>
          <a:p>
            <a:r>
              <a:rPr lang="en-US" dirty="0" smtClean="0"/>
              <a:t>Click to edit title</a:t>
            </a:r>
            <a:endParaRPr lang="en-US" dirty="0"/>
          </a:p>
        </p:txBody>
      </p:sp>
    </p:spTree>
    <p:extLst>
      <p:ext uri="{BB962C8B-B14F-4D97-AF65-F5344CB8AC3E}">
        <p14:creationId xmlns:p14="http://schemas.microsoft.com/office/powerpoint/2010/main" val="37657281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Gradient Quote Slide">
    <p:spTree>
      <p:nvGrpSpPr>
        <p:cNvPr id="1" name=""/>
        <p:cNvGrpSpPr/>
        <p:nvPr/>
      </p:nvGrpSpPr>
      <p:grpSpPr>
        <a:xfrm>
          <a:off x="0" y="0"/>
          <a:ext cx="0" cy="0"/>
          <a:chOff x="0" y="0"/>
          <a:chExt cx="0" cy="0"/>
        </a:xfrm>
      </p:grpSpPr>
      <p:sp>
        <p:nvSpPr>
          <p:cNvPr id="5" name="Rectangle 4"/>
          <p:cNvSpPr/>
          <p:nvPr userDrawn="1"/>
        </p:nvSpPr>
        <p:spPr bwMode="white">
          <a:xfrm>
            <a:off x="8001000"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userDrawn="1"/>
        </p:nvSpPr>
        <p:spPr bwMode="ltGray">
          <a:xfrm>
            <a:off x="0" y="-1"/>
            <a:ext cx="9144000" cy="3543301"/>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600" y="1510039"/>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8" y="4273277"/>
            <a:ext cx="1479800" cy="480936"/>
          </a:xfrm>
          <a:prstGeom prst="rect">
            <a:avLst/>
          </a:prstGeom>
        </p:spPr>
      </p:pic>
    </p:spTree>
    <p:extLst>
      <p:ext uri="{BB962C8B-B14F-4D97-AF65-F5344CB8AC3E}">
        <p14:creationId xmlns:p14="http://schemas.microsoft.com/office/powerpoint/2010/main" val="33531513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old Gradient Quote Slide">
    <p:spTree>
      <p:nvGrpSpPr>
        <p:cNvPr id="1" name=""/>
        <p:cNvGrpSpPr/>
        <p:nvPr/>
      </p:nvGrpSpPr>
      <p:grpSpPr>
        <a:xfrm>
          <a:off x="0" y="0"/>
          <a:ext cx="0" cy="0"/>
          <a:chOff x="0" y="0"/>
          <a:chExt cx="0" cy="0"/>
        </a:xfrm>
      </p:grpSpPr>
      <p:sp>
        <p:nvSpPr>
          <p:cNvPr id="6" name="Rectangle 5"/>
          <p:cNvSpPr/>
          <p:nvPr userDrawn="1"/>
        </p:nvSpPr>
        <p:spPr bwMode="gray">
          <a:xfrm>
            <a:off x="0" y="-1"/>
            <a:ext cx="9144000" cy="3543301"/>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5" name="Rectangle 4"/>
          <p:cNvSpPr/>
          <p:nvPr userDrawn="1"/>
        </p:nvSpPr>
        <p:spPr bwMode="white">
          <a:xfrm>
            <a:off x="8001000"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bwMode="black">
          <a:xfrm>
            <a:off x="228600" y="1510039"/>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8" y="4273277"/>
            <a:ext cx="1479800" cy="480936"/>
          </a:xfrm>
          <a:prstGeom prst="rect">
            <a:avLst/>
          </a:prstGeom>
        </p:spPr>
      </p:pic>
    </p:spTree>
    <p:extLst>
      <p:ext uri="{BB962C8B-B14F-4D97-AF65-F5344CB8AC3E}">
        <p14:creationId xmlns:p14="http://schemas.microsoft.com/office/powerpoint/2010/main" val="287621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600" y="2258568"/>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71532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5" name="Subtitle 2"/>
          <p:cNvSpPr>
            <a:spLocks noGrp="1"/>
          </p:cNvSpPr>
          <p:nvPr>
            <p:ph type="subTitle" idx="1" hasCustomPrompt="1"/>
          </p:nvPr>
        </p:nvSpPr>
        <p:spPr>
          <a:xfrm>
            <a:off x="228600" y="594360"/>
            <a:ext cx="8686800" cy="249299"/>
          </a:xfrm>
        </p:spPr>
        <p:txBody>
          <a:bodyPr/>
          <a:lstStyle>
            <a:lvl1pPr marL="0" indent="0">
              <a:buNone/>
              <a:defRPr sz="1800"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18385609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ld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endParaRPr>
          </a:p>
        </p:txBody>
      </p:sp>
      <p:sp>
        <p:nvSpPr>
          <p:cNvPr id="2" name="Title 1"/>
          <p:cNvSpPr>
            <a:spLocks noGrp="1"/>
          </p:cNvSpPr>
          <p:nvPr>
            <p:ph type="ctrTitle" hasCustomPrompt="1"/>
          </p:nvPr>
        </p:nvSpPr>
        <p:spPr bwMode="black">
          <a:xfrm>
            <a:off x="228600" y="2258568"/>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34909472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or 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hasCustomPrompt="1"/>
          </p:nvPr>
        </p:nvSpPr>
        <p:spPr bwMode="gray">
          <a:xfrm>
            <a:off x="228600" y="2559707"/>
            <a:ext cx="4114800" cy="366254"/>
          </a:xfrm>
          <a:effectLst/>
        </p:spPr>
        <p:txBody>
          <a:bodyPr wrap="square" anchor="b">
            <a:spAutoFit/>
          </a:bodyPr>
          <a:lstStyle>
            <a:lvl1pPr>
              <a:lnSpc>
                <a:spcPct val="85000"/>
              </a:lnSpc>
              <a:spcBef>
                <a:spcPts val="1000"/>
              </a:spcBef>
              <a:defRPr sz="2800" b="0">
                <a:solidFill>
                  <a:schemeClr val="tx2"/>
                </a:solidFill>
              </a:defRPr>
            </a:lvl1pPr>
          </a:lstStyle>
          <a:p>
            <a:r>
              <a:rPr lang="en-US" dirty="0" smtClean="0"/>
              <a:t>Click to edit title</a:t>
            </a:r>
            <a:endParaRPr lang="en-US" dirty="0"/>
          </a:p>
        </p:txBody>
      </p:sp>
      <p:grpSp>
        <p:nvGrpSpPr>
          <p:cNvPr id="18" name="Group 17"/>
          <p:cNvGrpSpPr/>
          <p:nvPr userDrawn="1"/>
        </p:nvGrpSpPr>
        <p:grpSpPr bwMode="gray">
          <a:xfrm>
            <a:off x="4901984" y="1009816"/>
            <a:ext cx="4249966" cy="696494"/>
            <a:chOff x="8900258" y="2764711"/>
            <a:chExt cx="2063436" cy="454637"/>
          </a:xfrm>
        </p:grpSpPr>
        <p:sp>
          <p:nvSpPr>
            <p:cNvPr id="20" name="Rectangle 21"/>
            <p:cNvSpPr>
              <a:spLocks noChangeArrowheads="1"/>
            </p:cNvSpPr>
            <p:nvPr/>
          </p:nvSpPr>
          <p:spPr bwMode="gray">
            <a:xfrm>
              <a:off x="9925902" y="2920622"/>
              <a:ext cx="1037792"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21" name="Rectangle 21"/>
            <p:cNvSpPr>
              <a:spLocks noChangeArrowheads="1"/>
            </p:cNvSpPr>
            <p:nvPr/>
          </p:nvSpPr>
          <p:spPr bwMode="gray">
            <a:xfrm>
              <a:off x="8900258" y="2764711"/>
              <a:ext cx="1814113"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3" name="Rectangle 22"/>
            <p:cNvSpPr>
              <a:spLocks noChangeArrowheads="1"/>
            </p:cNvSpPr>
            <p:nvPr/>
          </p:nvSpPr>
          <p:spPr bwMode="gray">
            <a:xfrm>
              <a:off x="9925902" y="2917848"/>
              <a:ext cx="788461" cy="147489"/>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endParaRPr lang="en-US" dirty="0">
                <a:solidFill>
                  <a:srgbClr val="5C5C5C"/>
                </a:solidFill>
              </a:endParaRPr>
            </a:p>
          </p:txBody>
        </p:sp>
      </p:gr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7158" y="2381038"/>
            <a:ext cx="1479800" cy="480936"/>
          </a:xfrm>
          <a:prstGeom prst="rect">
            <a:avLst/>
          </a:prstGeom>
        </p:spPr>
      </p:pic>
    </p:spTree>
    <p:extLst>
      <p:ext uri="{BB962C8B-B14F-4D97-AF65-F5344CB8AC3E}">
        <p14:creationId xmlns:p14="http://schemas.microsoft.com/office/powerpoint/2010/main" val="429079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52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20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28602" y="2560322"/>
            <a:ext cx="4114800" cy="366254"/>
          </a:xfrm>
        </p:spPr>
        <p:txBody>
          <a:bodyPr anchor="b">
            <a:spAutoFit/>
          </a:bodyPr>
          <a:lstStyle>
            <a:lvl1pPr>
              <a:defRPr/>
            </a:lvl1pPr>
          </a:lstStyle>
          <a:p>
            <a:r>
              <a:rPr lang="en-US" dirty="0" smtClean="0"/>
              <a:t>Click to edit title</a:t>
            </a:r>
            <a:endParaRPr lang="en-US" dirty="0"/>
          </a:p>
        </p:txBody>
      </p:sp>
      <p:grpSp>
        <p:nvGrpSpPr>
          <p:cNvPr id="22" name="Group 21"/>
          <p:cNvGrpSpPr/>
          <p:nvPr userDrawn="1"/>
        </p:nvGrpSpPr>
        <p:grpSpPr bwMode="gray">
          <a:xfrm>
            <a:off x="4901984" y="1009816"/>
            <a:ext cx="4249966" cy="696494"/>
            <a:chOff x="8900258" y="2764711"/>
            <a:chExt cx="2063436" cy="454637"/>
          </a:xfrm>
        </p:grpSpPr>
        <p:sp>
          <p:nvSpPr>
            <p:cNvPr id="23" name="Rectangle 21"/>
            <p:cNvSpPr>
              <a:spLocks noChangeArrowheads="1"/>
            </p:cNvSpPr>
            <p:nvPr/>
          </p:nvSpPr>
          <p:spPr bwMode="gray">
            <a:xfrm>
              <a:off x="9925902" y="2920622"/>
              <a:ext cx="1037792"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24" name="Rectangle 21"/>
            <p:cNvSpPr>
              <a:spLocks noChangeArrowheads="1"/>
            </p:cNvSpPr>
            <p:nvPr/>
          </p:nvSpPr>
          <p:spPr bwMode="gray">
            <a:xfrm>
              <a:off x="8900258" y="2764711"/>
              <a:ext cx="1814113"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25" name="Rectangle 24"/>
            <p:cNvSpPr>
              <a:spLocks noChangeArrowheads="1"/>
            </p:cNvSpPr>
            <p:nvPr/>
          </p:nvSpPr>
          <p:spPr bwMode="gray">
            <a:xfrm>
              <a:off x="9925902" y="2917848"/>
              <a:ext cx="788461" cy="147489"/>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grpSp>
      <p:sp>
        <p:nvSpPr>
          <p:cNvPr id="19" name="Text Placeholder 4"/>
          <p:cNvSpPr>
            <a:spLocks noGrp="1"/>
          </p:cNvSpPr>
          <p:nvPr>
            <p:ph type="body" sz="quarter" idx="15" hasCustomPrompt="1"/>
          </p:nvPr>
        </p:nvSpPr>
        <p:spPr>
          <a:xfrm>
            <a:off x="228602" y="3136400"/>
            <a:ext cx="4114800" cy="249299"/>
          </a:xfrm>
          <a:prstGeom prst="rect">
            <a:avLst/>
          </a:prstGeom>
        </p:spPr>
        <p:txBody>
          <a:bodyPr/>
          <a:lstStyle>
            <a:lvl1pPr marL="0" indent="0">
              <a:buNone/>
              <a:defRPr sz="1800" b="1">
                <a:solidFill>
                  <a:schemeClr val="accent5"/>
                </a:solidFill>
              </a:defRPr>
            </a:lvl1pPr>
            <a:lvl2pPr marL="230180" indent="0">
              <a:buNone/>
              <a:defRPr/>
            </a:lvl2pPr>
            <a:lvl3pPr marL="483726" indent="0">
              <a:buNone/>
              <a:defRPr/>
            </a:lvl3pPr>
            <a:lvl4pPr marL="687363" indent="0">
              <a:buNone/>
              <a:defRPr/>
            </a:lvl4pPr>
            <a:lvl5pPr marL="922622" indent="0">
              <a:buNone/>
              <a:defRPr/>
            </a:lvl5pPr>
          </a:lstStyle>
          <a:p>
            <a:pPr lvl="0"/>
            <a:r>
              <a:rPr lang="en-US" dirty="0" smtClean="0"/>
              <a:t>Click to edit subhead</a:t>
            </a:r>
          </a:p>
        </p:txBody>
      </p:sp>
      <p:sp>
        <p:nvSpPr>
          <p:cNvPr id="20" name="Text Placeholder 5"/>
          <p:cNvSpPr>
            <a:spLocks noGrp="1"/>
          </p:cNvSpPr>
          <p:nvPr>
            <p:ph type="body" sz="quarter" idx="13" hasCustomPrompt="1"/>
          </p:nvPr>
        </p:nvSpPr>
        <p:spPr bwMode="gray">
          <a:xfrm>
            <a:off x="228602" y="3432505"/>
            <a:ext cx="4114800" cy="249299"/>
          </a:xfrm>
          <a:prstGeom prst="rect">
            <a:avLst/>
          </a:prstGeom>
        </p:spPr>
        <p:txBody>
          <a:bodyPr/>
          <a:lstStyle>
            <a:lvl1pPr marL="0" indent="0">
              <a:buNone/>
              <a:defRPr sz="1800" b="0">
                <a:solidFill>
                  <a:schemeClr val="bg2"/>
                </a:solidFill>
              </a:defRPr>
            </a:lvl1pPr>
          </a:lstStyle>
          <a:p>
            <a:pPr lvl="0"/>
            <a:r>
              <a:rPr lang="en-US" dirty="0" smtClean="0"/>
              <a:t>Click to edit text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2381038"/>
            <a:ext cx="1479800" cy="480936"/>
          </a:xfrm>
          <a:prstGeom prst="rect">
            <a:avLst/>
          </a:prstGeom>
        </p:spPr>
      </p:pic>
    </p:spTree>
    <p:extLst>
      <p:ext uri="{BB962C8B-B14F-4D97-AF65-F5344CB8AC3E}">
        <p14:creationId xmlns:p14="http://schemas.microsoft.com/office/powerpoint/2010/main" val="39088306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45">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and Photo">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3175" y="2298701"/>
            <a:ext cx="6854825" cy="2443460"/>
          </a:xfrm>
          <a:prstGeom prst="rect">
            <a:avLst/>
          </a:prstGeom>
          <a:solidFill>
            <a:schemeClr val="bg1">
              <a:lumMod val="85000"/>
            </a:schemeClr>
          </a:solidFill>
          <a:ln>
            <a:noFill/>
          </a:ln>
        </p:spPr>
        <p:txBody>
          <a:bodyPr lIns="91440" tIns="91440" rIns="91440" b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ctrTitle" hasCustomPrompt="1"/>
          </p:nvPr>
        </p:nvSpPr>
        <p:spPr bwMode="gray">
          <a:xfrm>
            <a:off x="228599" y="676277"/>
            <a:ext cx="6629400" cy="366254"/>
          </a:xfrm>
        </p:spPr>
        <p:txBody>
          <a:bodyPr anchor="b"/>
          <a:lstStyle>
            <a:lvl1pPr algn="r">
              <a:defRPr/>
            </a:lvl1pPr>
          </a:lstStyle>
          <a:p>
            <a:r>
              <a:rPr lang="en-US" dirty="0" smtClean="0"/>
              <a:t>Click to edit title</a:t>
            </a:r>
            <a:endParaRPr lang="en-US" dirty="0"/>
          </a:p>
        </p:txBody>
      </p:sp>
      <p:sp>
        <p:nvSpPr>
          <p:cNvPr id="24" name="Rectangle 3"/>
          <p:cNvSpPr>
            <a:spLocks noGrp="1" noChangeArrowheads="1"/>
          </p:cNvSpPr>
          <p:nvPr>
            <p:ph type="subTitle" sz="quarter" idx="1" hasCustomPrompt="1"/>
          </p:nvPr>
        </p:nvSpPr>
        <p:spPr bwMode="gray">
          <a:xfrm>
            <a:off x="228601" y="1207813"/>
            <a:ext cx="6629400" cy="249299"/>
          </a:xfrm>
          <a:prstGeom prst="rect">
            <a:avLst/>
          </a:prstGeom>
          <a:effectLst/>
        </p:spPr>
        <p:txBody>
          <a:bodyPr wrap="square">
            <a:spAutoFit/>
          </a:bodyPr>
          <a:lstStyle>
            <a:lvl1pPr marL="0" indent="0" algn="r">
              <a:lnSpc>
                <a:spcPct val="90000"/>
              </a:lnSpc>
              <a:spcBef>
                <a:spcPts val="1300"/>
              </a:spcBef>
              <a:spcAft>
                <a:spcPts val="0"/>
              </a:spcAft>
              <a:buFont typeface="Arial" charset="0"/>
              <a:buNone/>
              <a:defRPr sz="1800" b="1">
                <a:solidFill>
                  <a:schemeClr val="accent5"/>
                </a:solidFill>
              </a:defRPr>
            </a:lvl1pPr>
          </a:lstStyle>
          <a:p>
            <a:r>
              <a:rPr lang="en-US" dirty="0" smtClean="0"/>
              <a:t>Click to </a:t>
            </a:r>
            <a:r>
              <a:rPr lang="en-US" smtClean="0"/>
              <a:t>edit subhead</a:t>
            </a:r>
            <a:endParaRPr lang="en-US" dirty="0"/>
          </a:p>
        </p:txBody>
      </p:sp>
      <p:sp>
        <p:nvSpPr>
          <p:cNvPr id="25" name="Content Placeholder 4"/>
          <p:cNvSpPr>
            <a:spLocks noGrp="1"/>
          </p:cNvSpPr>
          <p:nvPr>
            <p:ph sz="quarter" idx="12" hasCustomPrompt="1"/>
          </p:nvPr>
        </p:nvSpPr>
        <p:spPr bwMode="gray">
          <a:xfrm>
            <a:off x="228601" y="1502793"/>
            <a:ext cx="6629400" cy="249299"/>
          </a:xfrm>
          <a:prstGeom prst="rect">
            <a:avLst/>
          </a:prstGeom>
        </p:spPr>
        <p:txBody>
          <a:bodyPr wrap="square">
            <a:spAutoFit/>
          </a:bodyPr>
          <a:lstStyle>
            <a:lvl1pPr marL="0" indent="0" algn="r">
              <a:lnSpc>
                <a:spcPct val="90000"/>
              </a:lnSpc>
              <a:spcBef>
                <a:spcPts val="0"/>
              </a:spcBef>
              <a:buNone/>
              <a:defRPr sz="1800">
                <a:solidFill>
                  <a:schemeClr val="bg2"/>
                </a:solidFill>
              </a:defRPr>
            </a:lvl1pPr>
            <a:lvl2pPr marL="227004" indent="0">
              <a:buNone/>
              <a:defRPr>
                <a:solidFill>
                  <a:schemeClr val="bg1"/>
                </a:solidFill>
              </a:defRPr>
            </a:lvl2pPr>
            <a:lvl3pPr marL="460358" indent="0">
              <a:buNone/>
              <a:defRPr>
                <a:solidFill>
                  <a:schemeClr val="bg1"/>
                </a:solidFill>
              </a:defRPr>
            </a:lvl3pPr>
            <a:lvl4pPr marL="1122437" indent="0">
              <a:buNone/>
              <a:defRPr>
                <a:solidFill>
                  <a:schemeClr val="bg1"/>
                </a:solidFill>
              </a:defRPr>
            </a:lvl4pPr>
            <a:lvl5pPr marL="1428557" indent="0">
              <a:buNone/>
              <a:defRPr>
                <a:solidFill>
                  <a:schemeClr val="bg1"/>
                </a:solidFill>
              </a:defRPr>
            </a:lvl5pPr>
          </a:lstStyle>
          <a:p>
            <a:pPr lvl="0"/>
            <a:r>
              <a:rPr lang="en-US" dirty="0" smtClean="0"/>
              <a:t>Click to edit text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2298488"/>
            <a:ext cx="1479800" cy="480936"/>
          </a:xfrm>
          <a:prstGeom prst="rect">
            <a:avLst/>
          </a:prstGeom>
        </p:spPr>
      </p:pic>
    </p:spTree>
    <p:extLst>
      <p:ext uri="{BB962C8B-B14F-4D97-AF65-F5344CB8AC3E}">
        <p14:creationId xmlns:p14="http://schemas.microsoft.com/office/powerpoint/2010/main" val="7621256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and Large Photo">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3174"/>
            <a:ext cx="9144000" cy="3529013"/>
          </a:xfrm>
          <a:prstGeom prst="rect">
            <a:avLst/>
          </a:prstGeom>
          <a:solidFill>
            <a:schemeClr val="bg1">
              <a:lumMod val="85000"/>
            </a:schemeClr>
          </a:solidFill>
          <a:ln>
            <a:noFill/>
          </a:ln>
        </p:spPr>
        <p:txBody>
          <a:bodyPr lIns="91440" tIns="91440" rIns="91440" b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ctrTitle" hasCustomPrompt="1"/>
          </p:nvPr>
        </p:nvSpPr>
        <p:spPr bwMode="gray">
          <a:xfrm>
            <a:off x="228601" y="3986542"/>
            <a:ext cx="6400800" cy="261610"/>
          </a:xfrm>
        </p:spPr>
        <p:txBody>
          <a:bodyPr anchor="b"/>
          <a:lstStyle>
            <a:lvl1pPr algn="l">
              <a:spcBef>
                <a:spcPts val="1200"/>
              </a:spcBef>
              <a:defRPr sz="2000"/>
            </a:lvl1pPr>
          </a:lstStyle>
          <a:p>
            <a:r>
              <a:rPr lang="en-US" dirty="0" smtClean="0"/>
              <a:t>Click to edit title</a:t>
            </a:r>
            <a:endParaRPr lang="en-US" dirty="0"/>
          </a:p>
        </p:txBody>
      </p:sp>
      <p:sp>
        <p:nvSpPr>
          <p:cNvPr id="24" name="Rectangle 3"/>
          <p:cNvSpPr>
            <a:spLocks noGrp="1" noChangeArrowheads="1"/>
          </p:cNvSpPr>
          <p:nvPr>
            <p:ph type="subTitle" sz="quarter" idx="1" hasCustomPrompt="1"/>
          </p:nvPr>
        </p:nvSpPr>
        <p:spPr bwMode="gray">
          <a:xfrm>
            <a:off x="228601" y="4352933"/>
            <a:ext cx="6400800" cy="166199"/>
          </a:xfrm>
          <a:prstGeom prst="rect">
            <a:avLst/>
          </a:prstGeom>
          <a:effectLst/>
        </p:spPr>
        <p:txBody>
          <a:bodyPr wrap="square">
            <a:spAutoFit/>
          </a:bodyPr>
          <a:lstStyle>
            <a:lvl1pPr marL="0" indent="0" algn="l">
              <a:lnSpc>
                <a:spcPct val="90000"/>
              </a:lnSpc>
              <a:spcBef>
                <a:spcPts val="0"/>
              </a:spcBef>
              <a:spcAft>
                <a:spcPts val="0"/>
              </a:spcAft>
              <a:buFont typeface="Arial" charset="0"/>
              <a:buNone/>
              <a:defRPr sz="1200" b="1">
                <a:solidFill>
                  <a:schemeClr val="accent5"/>
                </a:solidFill>
              </a:defRPr>
            </a:lvl1pPr>
          </a:lstStyle>
          <a:p>
            <a:r>
              <a:rPr lang="en-US" dirty="0" smtClean="0"/>
              <a:t>Click to edit subhead</a:t>
            </a:r>
            <a:endParaRPr lang="en-US" dirty="0"/>
          </a:p>
        </p:txBody>
      </p:sp>
      <p:sp>
        <p:nvSpPr>
          <p:cNvPr id="4" name="Text Placeholder 3"/>
          <p:cNvSpPr>
            <a:spLocks noGrp="1"/>
          </p:cNvSpPr>
          <p:nvPr>
            <p:ph type="body" sz="quarter" idx="12" hasCustomPrompt="1"/>
          </p:nvPr>
        </p:nvSpPr>
        <p:spPr>
          <a:xfrm>
            <a:off x="228601" y="4548684"/>
            <a:ext cx="6400800" cy="166199"/>
          </a:xfrm>
          <a:prstGeom prst="rect">
            <a:avLst/>
          </a:prstGeom>
        </p:spPr>
        <p:txBody>
          <a:bodyPr/>
          <a:lstStyle>
            <a:lvl1pPr marL="0" indent="0">
              <a:buNone/>
              <a:defRPr sz="1200" baseline="0"/>
            </a:lvl1pPr>
            <a:lvl2pPr marL="230180" indent="0">
              <a:buNone/>
              <a:defRPr/>
            </a:lvl2pPr>
            <a:lvl3pPr marL="483726" indent="0">
              <a:buNone/>
              <a:defRPr/>
            </a:lvl3pPr>
            <a:lvl4pPr marL="687363" indent="0">
              <a:buNone/>
              <a:defRPr/>
            </a:lvl4pPr>
            <a:lvl5pPr marL="922622" indent="0">
              <a:buNone/>
              <a:defRPr/>
            </a:lvl5pPr>
          </a:lstStyle>
          <a:p>
            <a:pPr lvl="0"/>
            <a:r>
              <a:rPr lang="en-US" dirty="0" smtClean="0"/>
              <a:t>Click to edit text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4273277"/>
            <a:ext cx="1479800" cy="480936"/>
          </a:xfrm>
          <a:prstGeom prst="rect">
            <a:avLst/>
          </a:prstGeom>
        </p:spPr>
      </p:pic>
    </p:spTree>
    <p:extLst>
      <p:ext uri="{BB962C8B-B14F-4D97-AF65-F5344CB8AC3E}">
        <p14:creationId xmlns:p14="http://schemas.microsoft.com/office/powerpoint/2010/main" val="30759114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2" y="182882"/>
            <a:ext cx="4572000" cy="366254"/>
          </a:xfrm>
        </p:spPr>
        <p:txBody>
          <a:bodyPr anchor="t"/>
          <a:lstStyle>
            <a:lvl1pPr>
              <a:defRPr/>
            </a:lvl1pPr>
          </a:lstStyle>
          <a:p>
            <a:r>
              <a:rPr lang="en-US" dirty="0" smtClean="0"/>
              <a:t>Click to edit title</a:t>
            </a:r>
            <a:endParaRPr lang="en-US" dirty="0"/>
          </a:p>
        </p:txBody>
      </p:sp>
      <p:sp>
        <p:nvSpPr>
          <p:cNvPr id="7" name="Rectangle 21"/>
          <p:cNvSpPr>
            <a:spLocks noChangeArrowheads="1"/>
          </p:cNvSpPr>
          <p:nvPr userDrawn="1"/>
        </p:nvSpPr>
        <p:spPr bwMode="gray">
          <a:xfrm>
            <a:off x="5013527" y="2432534"/>
            <a:ext cx="1500404"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8" name="Rectangle 21"/>
          <p:cNvSpPr>
            <a:spLocks noChangeArrowheads="1"/>
          </p:cNvSpPr>
          <p:nvPr userDrawn="1"/>
        </p:nvSpPr>
        <p:spPr bwMode="gray">
          <a:xfrm>
            <a:off x="6172201" y="1318510"/>
            <a:ext cx="2547518"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9" name="Rectangle 8"/>
          <p:cNvSpPr/>
          <p:nvPr userDrawn="1"/>
        </p:nvSpPr>
        <p:spPr bwMode="gray">
          <a:xfrm>
            <a:off x="7871156" y="1546286"/>
            <a:ext cx="1278331" cy="44213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10" name="Rectangle 21"/>
          <p:cNvSpPr>
            <a:spLocks noChangeArrowheads="1"/>
          </p:cNvSpPr>
          <p:nvPr userDrawn="1"/>
        </p:nvSpPr>
        <p:spPr bwMode="gray">
          <a:xfrm>
            <a:off x="7871160" y="1546284"/>
            <a:ext cx="848564" cy="21435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11" name="Rectangle 21"/>
          <p:cNvSpPr>
            <a:spLocks noChangeArrowheads="1"/>
          </p:cNvSpPr>
          <p:nvPr userDrawn="1"/>
        </p:nvSpPr>
        <p:spPr bwMode="gray">
          <a:xfrm>
            <a:off x="5920004" y="3540419"/>
            <a:ext cx="1953591" cy="44213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12" name="Rectangle 11"/>
          <p:cNvSpPr/>
          <p:nvPr userDrawn="1"/>
        </p:nvSpPr>
        <p:spPr bwMode="gray">
          <a:xfrm>
            <a:off x="6882387" y="3319355"/>
            <a:ext cx="1837333" cy="44213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13" name="Rectangle 21"/>
          <p:cNvSpPr>
            <a:spLocks noChangeArrowheads="1"/>
          </p:cNvSpPr>
          <p:nvPr userDrawn="1"/>
        </p:nvSpPr>
        <p:spPr bwMode="gray">
          <a:xfrm>
            <a:off x="6882390" y="3547127"/>
            <a:ext cx="991209" cy="21435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14" name="Content Placeholder 2"/>
          <p:cNvSpPr>
            <a:spLocks noGrp="1"/>
          </p:cNvSpPr>
          <p:nvPr>
            <p:ph idx="1" hasCustomPrompt="1"/>
          </p:nvPr>
        </p:nvSpPr>
        <p:spPr>
          <a:xfrm>
            <a:off x="228602" y="1060705"/>
            <a:ext cx="45720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38165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hoto and Special Quote">
    <p:spTree>
      <p:nvGrpSpPr>
        <p:cNvPr id="1" name=""/>
        <p:cNvGrpSpPr/>
        <p:nvPr/>
      </p:nvGrpSpPr>
      <p:grpSpPr>
        <a:xfrm>
          <a:off x="0" y="0"/>
          <a:ext cx="0" cy="0"/>
          <a:chOff x="0" y="0"/>
          <a:chExt cx="0" cy="0"/>
        </a:xfrm>
      </p:grpSpPr>
      <p:sp>
        <p:nvSpPr>
          <p:cNvPr id="3" name="Rectangle 2"/>
          <p:cNvSpPr/>
          <p:nvPr userDrawn="1"/>
        </p:nvSpPr>
        <p:spPr bwMode="white">
          <a:xfrm>
            <a:off x="8199785" y="4661453"/>
            <a:ext cx="944217" cy="482048"/>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69" eaLnBrk="0" fontAlgn="base" hangingPunct="0">
              <a:lnSpc>
                <a:spcPct val="90000"/>
              </a:lnSpc>
              <a:spcBef>
                <a:spcPts val="600"/>
              </a:spcBef>
            </a:pPr>
            <a:endParaRPr lang="en-US" sz="2510" dirty="0">
              <a:solidFill>
                <a:srgbClr val="FFFFFF"/>
              </a:solidFill>
            </a:endParaRPr>
          </a:p>
        </p:txBody>
      </p:sp>
      <p:sp>
        <p:nvSpPr>
          <p:cNvPr id="9" name="Picture Placeholder 8"/>
          <p:cNvSpPr>
            <a:spLocks noGrp="1"/>
          </p:cNvSpPr>
          <p:nvPr>
            <p:ph type="pic" sz="quarter" idx="10" hasCustomPrompt="1"/>
          </p:nvPr>
        </p:nvSpPr>
        <p:spPr>
          <a:xfrm>
            <a:off x="1" y="0"/>
            <a:ext cx="6858000" cy="4742160"/>
          </a:xfrm>
          <a:prstGeom prst="rect">
            <a:avLst/>
          </a:prstGeom>
          <a:solidFill>
            <a:schemeClr val="bg1">
              <a:lumMod val="85000"/>
            </a:schemeClr>
          </a:solidFill>
        </p:spPr>
        <p:txBody>
          <a:bodyPr lIns="91440" tIns="91440" rIns="91440">
            <a:noAutofit/>
          </a:bodyPr>
          <a:lstStyle>
            <a:lvl1pPr marL="0" marR="0" indent="0" algn="l" defTabSz="914369"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n-US" dirty="0" smtClean="0"/>
              <a:t>Click center icon to insert photo</a:t>
            </a:r>
          </a:p>
        </p:txBody>
      </p:sp>
      <p:sp>
        <p:nvSpPr>
          <p:cNvPr id="2" name="Title 1"/>
          <p:cNvSpPr>
            <a:spLocks noGrp="1"/>
          </p:cNvSpPr>
          <p:nvPr>
            <p:ph type="ctrTitle" hasCustomPrompt="1"/>
          </p:nvPr>
        </p:nvSpPr>
        <p:spPr bwMode="white">
          <a:xfrm>
            <a:off x="228601" y="2550642"/>
            <a:ext cx="6400800" cy="418576"/>
          </a:xfrm>
        </p:spPr>
        <p:txBody>
          <a:bodyPr anchor="ctr"/>
          <a:lstStyle>
            <a:lvl1pPr algn="l">
              <a:spcBef>
                <a:spcPts val="1200"/>
              </a:spcBef>
              <a:defRPr sz="3200">
                <a:solidFill>
                  <a:schemeClr val="bg1"/>
                </a:solidFill>
              </a:defRPr>
            </a:lvl1pPr>
          </a:lstStyle>
          <a:p>
            <a:r>
              <a:rPr lang="en-US" dirty="0" smtClean="0"/>
              <a:t>Click to edit title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4273277"/>
            <a:ext cx="1479800" cy="480936"/>
          </a:xfrm>
          <a:prstGeom prst="rect">
            <a:avLst/>
          </a:prstGeom>
        </p:spPr>
      </p:pic>
    </p:spTree>
    <p:extLst>
      <p:ext uri="{BB962C8B-B14F-4D97-AF65-F5344CB8AC3E}">
        <p14:creationId xmlns:p14="http://schemas.microsoft.com/office/powerpoint/2010/main" val="33885024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Tree>
    <p:extLst>
      <p:ext uri="{BB962C8B-B14F-4D97-AF65-F5344CB8AC3E}">
        <p14:creationId xmlns:p14="http://schemas.microsoft.com/office/powerpoint/2010/main" val="2989264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4" name="Content Placeholder 2"/>
          <p:cNvSpPr>
            <a:spLocks noGrp="1"/>
          </p:cNvSpPr>
          <p:nvPr>
            <p:ph idx="1" hasCustomPrompt="1"/>
          </p:nvPr>
        </p:nvSpPr>
        <p:spPr>
          <a:xfrm>
            <a:off x="228600" y="1060704"/>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41345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5" name="Subtitle 2"/>
          <p:cNvSpPr>
            <a:spLocks noGrp="1"/>
          </p:cNvSpPr>
          <p:nvPr>
            <p:ph type="subTitle" idx="1" hasCustomPrompt="1"/>
          </p:nvPr>
        </p:nvSpPr>
        <p:spPr>
          <a:xfrm>
            <a:off x="228600" y="594367"/>
            <a:ext cx="8686800" cy="249299"/>
          </a:xfrm>
        </p:spPr>
        <p:txBody>
          <a:bodyPr/>
          <a:lstStyle>
            <a:lvl1pPr marL="0" indent="0">
              <a:buNone/>
              <a:defRPr sz="1800"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9149764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4" name="Content Placeholder 2"/>
          <p:cNvSpPr>
            <a:spLocks noGrp="1"/>
          </p:cNvSpPr>
          <p:nvPr>
            <p:ph idx="1" hasCustomPrompt="1"/>
          </p:nvPr>
        </p:nvSpPr>
        <p:spPr>
          <a:xfrm>
            <a:off x="228600" y="1060705"/>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9187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2"/>
            <a:ext cx="8686800" cy="366254"/>
          </a:xfrm>
        </p:spPr>
        <p:txBody>
          <a:bodyPr/>
          <a:lstStyle>
            <a:lvl1pPr>
              <a:defRPr/>
            </a:lvl1pPr>
          </a:lstStyle>
          <a:p>
            <a:r>
              <a:rPr lang="en-US" dirty="0" smtClean="0"/>
              <a:t>Click to edit title</a:t>
            </a:r>
            <a:endParaRPr lang="en-US" dirty="0"/>
          </a:p>
        </p:txBody>
      </p:sp>
      <p:sp>
        <p:nvSpPr>
          <p:cNvPr id="6" name="Content Placeholder 3"/>
          <p:cNvSpPr>
            <a:spLocks noGrp="1"/>
          </p:cNvSpPr>
          <p:nvPr>
            <p:ph sz="half" idx="2" hasCustomPrompt="1"/>
          </p:nvPr>
        </p:nvSpPr>
        <p:spPr>
          <a:xfrm>
            <a:off x="228600" y="1060705"/>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 hasCustomPrompt="1"/>
          </p:nvPr>
        </p:nvSpPr>
        <p:spPr>
          <a:xfrm>
            <a:off x="228600" y="594367"/>
            <a:ext cx="8686800" cy="249299"/>
          </a:xfrm>
        </p:spPr>
        <p:txBody>
          <a:bodyPr/>
          <a:lstStyle>
            <a:lvl1pPr marL="0" indent="0">
              <a:buNone/>
              <a:defRPr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1053364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Line Title, Subhead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6" name="Content Placeholder 3"/>
          <p:cNvSpPr>
            <a:spLocks noGrp="1"/>
          </p:cNvSpPr>
          <p:nvPr>
            <p:ph sz="half" idx="2" hasCustomPrompt="1"/>
          </p:nvPr>
        </p:nvSpPr>
        <p:spPr>
          <a:xfrm>
            <a:off x="228600" y="1399033"/>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 hasCustomPrompt="1"/>
          </p:nvPr>
        </p:nvSpPr>
        <p:spPr>
          <a:xfrm>
            <a:off x="228600" y="987560"/>
            <a:ext cx="8686800" cy="249299"/>
          </a:xfrm>
        </p:spPr>
        <p:txBody>
          <a:bodyPr/>
          <a:lstStyle>
            <a:lvl1pPr marL="0" indent="0">
              <a:buNone/>
              <a:defRPr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319458870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ubhead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2"/>
            <a:ext cx="8686800" cy="366254"/>
          </a:xfrm>
        </p:spPr>
        <p:txBody>
          <a:bodyPr/>
          <a:lstStyle/>
          <a:p>
            <a:r>
              <a:rPr lang="en-US" dirty="0" smtClean="0"/>
              <a:t>Click to edit title</a:t>
            </a:r>
            <a:endParaRPr lang="en-US" dirty="0"/>
          </a:p>
        </p:txBody>
      </p:sp>
      <p:sp>
        <p:nvSpPr>
          <p:cNvPr id="13" name="Content Placeholder 3"/>
          <p:cNvSpPr>
            <a:spLocks noGrp="1"/>
          </p:cNvSpPr>
          <p:nvPr>
            <p:ph sz="half" idx="2" hasCustomPrompt="1"/>
          </p:nvPr>
        </p:nvSpPr>
        <p:spPr>
          <a:xfrm>
            <a:off x="228602" y="1399033"/>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5"/>
          <p:cNvSpPr>
            <a:spLocks noGrp="1"/>
          </p:cNvSpPr>
          <p:nvPr>
            <p:ph sz="quarter" idx="4" hasCustomPrompt="1"/>
          </p:nvPr>
        </p:nvSpPr>
        <p:spPr>
          <a:xfrm>
            <a:off x="4800600" y="1399033"/>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idx="1" hasCustomPrompt="1"/>
          </p:nvPr>
        </p:nvSpPr>
        <p:spPr>
          <a:xfrm>
            <a:off x="228602" y="987560"/>
            <a:ext cx="4114800" cy="249299"/>
          </a:xfrm>
        </p:spPr>
        <p:txBody>
          <a:bodyPr anchor="t" anchorCtr="0"/>
          <a:lstStyle>
            <a:lvl1pPr marL="0" indent="0">
              <a:buNone/>
              <a:defRPr sz="1800" b="1">
                <a:solidFill>
                  <a:schemeClr val="accent5"/>
                </a:solidFill>
              </a:defRPr>
            </a:lvl1pPr>
            <a:lvl2pPr marL="457184" indent="0">
              <a:buNone/>
              <a:defRPr sz="2000" b="1"/>
            </a:lvl2pPr>
            <a:lvl3pPr marL="914369" indent="0">
              <a:buNone/>
              <a:defRPr sz="1800" b="1"/>
            </a:lvl3pPr>
            <a:lvl4pPr marL="1371552" indent="0">
              <a:buNone/>
              <a:defRPr sz="1600" b="1"/>
            </a:lvl4pPr>
            <a:lvl5pPr marL="1828734" indent="0">
              <a:buNone/>
              <a:defRPr sz="1600" b="1"/>
            </a:lvl5pPr>
            <a:lvl6pPr marL="2285919" indent="0">
              <a:buNone/>
              <a:defRPr sz="1600" b="1"/>
            </a:lvl6pPr>
            <a:lvl7pPr marL="2743103" indent="0">
              <a:buNone/>
              <a:defRPr sz="1600" b="1"/>
            </a:lvl7pPr>
            <a:lvl8pPr marL="3200285" indent="0">
              <a:buNone/>
              <a:defRPr sz="1600" b="1"/>
            </a:lvl8pPr>
            <a:lvl9pPr marL="3657470" indent="0">
              <a:buNone/>
              <a:defRPr sz="1600" b="1"/>
            </a:lvl9pPr>
          </a:lstStyle>
          <a:p>
            <a:pPr lvl="0"/>
            <a:r>
              <a:rPr lang="en-US" dirty="0" smtClean="0"/>
              <a:t>Click to edit subhead</a:t>
            </a:r>
          </a:p>
        </p:txBody>
      </p:sp>
      <p:sp>
        <p:nvSpPr>
          <p:cNvPr id="19" name="Text Placeholder 4"/>
          <p:cNvSpPr>
            <a:spLocks noGrp="1"/>
          </p:cNvSpPr>
          <p:nvPr>
            <p:ph type="body" sz="quarter" idx="3" hasCustomPrompt="1"/>
          </p:nvPr>
        </p:nvSpPr>
        <p:spPr>
          <a:xfrm>
            <a:off x="4800600" y="987560"/>
            <a:ext cx="4114800" cy="249299"/>
          </a:xfrm>
        </p:spPr>
        <p:txBody>
          <a:bodyPr anchor="t" anchorCtr="0"/>
          <a:lstStyle>
            <a:lvl1pPr marL="0" indent="0">
              <a:buNone/>
              <a:defRPr sz="1800" b="1">
                <a:solidFill>
                  <a:schemeClr val="accent5"/>
                </a:solidFill>
              </a:defRPr>
            </a:lvl1pPr>
            <a:lvl2pPr marL="457184" indent="0">
              <a:buNone/>
              <a:defRPr sz="2000" b="1"/>
            </a:lvl2pPr>
            <a:lvl3pPr marL="914369" indent="0">
              <a:buNone/>
              <a:defRPr sz="1800" b="1"/>
            </a:lvl3pPr>
            <a:lvl4pPr marL="1371552" indent="0">
              <a:buNone/>
              <a:defRPr sz="1600" b="1"/>
            </a:lvl4pPr>
            <a:lvl5pPr marL="1828734" indent="0">
              <a:buNone/>
              <a:defRPr sz="1600" b="1"/>
            </a:lvl5pPr>
            <a:lvl6pPr marL="2285919" indent="0">
              <a:buNone/>
              <a:defRPr sz="1600" b="1"/>
            </a:lvl6pPr>
            <a:lvl7pPr marL="2743103" indent="0">
              <a:buNone/>
              <a:defRPr sz="1600" b="1"/>
            </a:lvl7pPr>
            <a:lvl8pPr marL="3200285" indent="0">
              <a:buNone/>
              <a:defRPr sz="1600" b="1"/>
            </a:lvl8pPr>
            <a:lvl9pPr marL="3657470" indent="0">
              <a:buNone/>
              <a:defRPr sz="1600" b="1"/>
            </a:lvl9pPr>
          </a:lstStyle>
          <a:p>
            <a:pPr lvl="0"/>
            <a:r>
              <a:rPr lang="en-US" dirty="0" smtClean="0"/>
              <a:t>Click to edit subhead</a:t>
            </a:r>
          </a:p>
        </p:txBody>
      </p:sp>
    </p:spTree>
    <p:extLst>
      <p:ext uri="{BB962C8B-B14F-4D97-AF65-F5344CB8AC3E}">
        <p14:creationId xmlns:p14="http://schemas.microsoft.com/office/powerpoint/2010/main" val="30752919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2"/>
            <a:ext cx="8686800" cy="366254"/>
          </a:xfrm>
        </p:spPr>
        <p:txBody>
          <a:bodyPr/>
          <a:lstStyle/>
          <a:p>
            <a:r>
              <a:rPr lang="en-US" dirty="0" smtClean="0"/>
              <a:t>Click to edit title</a:t>
            </a:r>
            <a:endParaRPr lang="en-US" dirty="0"/>
          </a:p>
        </p:txBody>
      </p:sp>
      <p:sp>
        <p:nvSpPr>
          <p:cNvPr id="5" name="Content Placeholder 3"/>
          <p:cNvSpPr>
            <a:spLocks noGrp="1"/>
          </p:cNvSpPr>
          <p:nvPr>
            <p:ph sz="half" idx="2" hasCustomPrompt="1"/>
          </p:nvPr>
        </p:nvSpPr>
        <p:spPr>
          <a:xfrm>
            <a:off x="228602" y="1399033"/>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hasCustomPrompt="1"/>
          </p:nvPr>
        </p:nvSpPr>
        <p:spPr>
          <a:xfrm>
            <a:off x="4800600" y="1399033"/>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17167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Bullets and 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1061755"/>
            <a:ext cx="4572000" cy="3680413"/>
          </a:xfrm>
          <a:prstGeom prst="rect">
            <a:avLst/>
          </a:prstGeom>
          <a:solidFill>
            <a:schemeClr val="bg1">
              <a:lumMod val="85000"/>
            </a:schemeClr>
          </a:solidFill>
        </p:spPr>
        <p:txBody>
          <a:bodyPr lIns="91440" tIns="91440" rIns="91440" bIns="91440">
            <a:noAutofit/>
          </a:bodyPr>
          <a:lstStyle>
            <a:lvl1pPr marL="0" indent="0">
              <a:buFont typeface="Arial" panose="020B0604020202020204" pitchFamily="34" charset="0"/>
              <a:buNone/>
              <a:defRPr sz="1600"/>
            </a:lvl1pPr>
          </a:lstStyle>
          <a:p>
            <a:r>
              <a:rPr lang="en-US" dirty="0" smtClean="0"/>
              <a:t>Click center icon to insert photo</a:t>
            </a:r>
            <a:endParaRPr lang="en-US" dirty="0"/>
          </a:p>
        </p:txBody>
      </p:sp>
      <p:sp>
        <p:nvSpPr>
          <p:cNvPr id="7" name="Content Placeholder 2"/>
          <p:cNvSpPr>
            <a:spLocks noGrp="1"/>
          </p:cNvSpPr>
          <p:nvPr>
            <p:ph idx="1" hasCustomPrompt="1"/>
          </p:nvPr>
        </p:nvSpPr>
        <p:spPr>
          <a:xfrm>
            <a:off x="228602" y="1060705"/>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323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87">
          <p15:clr>
            <a:srgbClr val="FBAE40"/>
          </p15:clr>
        </p15:guide>
        <p15:guide id="2" pos="7466">
          <p15:clr>
            <a:srgbClr val="FBAE40"/>
          </p15:clr>
        </p15:guide>
        <p15:guide id="3" orient="horz" pos="3792">
          <p15:clr>
            <a:srgbClr val="FBAE40"/>
          </p15:clr>
        </p15:guide>
        <p15:guide id="4" orient="horz" pos="89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Bullets and Two Right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2"/>
            <a:ext cx="4110228" cy="366254"/>
          </a:xfrm>
        </p:spPr>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1"/>
            <a:ext cx="4572000" cy="2320684"/>
          </a:xfrm>
          <a:prstGeom prst="rect">
            <a:avLst/>
          </a:prstGeom>
          <a:solidFill>
            <a:schemeClr val="bg1">
              <a:lumMod val="85000"/>
            </a:schemeClr>
          </a:solidFill>
        </p:spPr>
        <p:txBody>
          <a:bodyPr vert="horz" lIns="91440" tIns="91440" rIns="91440" bIns="91440" rtlCol="0">
            <a:noAutofit/>
          </a:bodyPr>
          <a:lstStyle>
            <a:lvl1pPr marL="201161" indent="-201161">
              <a:buNone/>
              <a:defRPr lang="en-US" sz="1600"/>
            </a:lvl1pPr>
          </a:lstStyle>
          <a:p>
            <a:pPr marL="0" lvl="0" indent="0"/>
            <a:r>
              <a:rPr lang="en-US" dirty="0" smtClean="0"/>
              <a:t>Click center icon to insert photo</a:t>
            </a:r>
            <a:endParaRPr lang="en-US" dirty="0"/>
          </a:p>
        </p:txBody>
      </p:sp>
      <p:sp>
        <p:nvSpPr>
          <p:cNvPr id="6" name="Picture Placeholder 4"/>
          <p:cNvSpPr>
            <a:spLocks noGrp="1"/>
          </p:cNvSpPr>
          <p:nvPr>
            <p:ph type="pic" sz="quarter" idx="13" hasCustomPrompt="1"/>
          </p:nvPr>
        </p:nvSpPr>
        <p:spPr>
          <a:xfrm>
            <a:off x="4572000" y="2424631"/>
            <a:ext cx="4572000" cy="2320684"/>
          </a:xfrm>
          <a:prstGeom prst="rect">
            <a:avLst/>
          </a:prstGeom>
          <a:solidFill>
            <a:schemeClr val="bg1">
              <a:lumMod val="85000"/>
            </a:schemeClr>
          </a:solidFill>
        </p:spPr>
        <p:txBody>
          <a:bodyPr vert="horz" lIns="91440" tIns="91440" rIns="91440" bIns="91440" rtlCol="0">
            <a:noAutofit/>
          </a:bodyPr>
          <a:lstStyle>
            <a:lvl1pPr marL="201161" indent="-201161">
              <a:buNone/>
              <a:defRPr lang="en-US" sz="1600"/>
            </a:lvl1pPr>
          </a:lstStyle>
          <a:p>
            <a:pPr marL="0" lvl="0" indent="0"/>
            <a:r>
              <a:rPr lang="en-US" dirty="0" smtClean="0"/>
              <a:t>Click center icon to insert photo</a:t>
            </a:r>
            <a:endParaRPr lang="en-US" dirty="0"/>
          </a:p>
        </p:txBody>
      </p:sp>
      <p:sp>
        <p:nvSpPr>
          <p:cNvPr id="8" name="Content Placeholder 2"/>
          <p:cNvSpPr>
            <a:spLocks noGrp="1"/>
          </p:cNvSpPr>
          <p:nvPr>
            <p:ph idx="1" hasCustomPrompt="1"/>
          </p:nvPr>
        </p:nvSpPr>
        <p:spPr>
          <a:xfrm>
            <a:off x="228602" y="1060705"/>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93710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91">
          <p15:clr>
            <a:srgbClr val="FBAE40"/>
          </p15:clr>
        </p15:guide>
        <p15:guide id="2" pos="7466">
          <p15:clr>
            <a:srgbClr val="FBAE40"/>
          </p15:clr>
        </p15:guide>
        <p15:guide id="3" orient="horz" pos="37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Bullets and Large 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2"/>
            <a:ext cx="4110228" cy="366254"/>
          </a:xfrm>
        </p:spPr>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1"/>
            <a:ext cx="4572000" cy="4742160"/>
          </a:xfrm>
          <a:prstGeom prst="rect">
            <a:avLst/>
          </a:prstGeom>
          <a:solidFill>
            <a:schemeClr val="bg1">
              <a:lumMod val="85000"/>
            </a:schemeClr>
          </a:solidFill>
        </p:spPr>
        <p:txBody>
          <a:bodyPr vert="horz" lIns="91440" tIns="91440" rIns="91440" bIns="91440" rtlCol="0">
            <a:noAutofit/>
          </a:bodyPr>
          <a:lstStyle>
            <a:lvl1pPr marL="201161" indent="-201161">
              <a:buNone/>
              <a:defRPr lang="en-US" sz="1600"/>
            </a:lvl1pPr>
          </a:lstStyle>
          <a:p>
            <a:pPr marL="0" lvl="0" indent="0"/>
            <a:r>
              <a:rPr lang="en-US" dirty="0" smtClean="0"/>
              <a:t>Click center icon to insert photo</a:t>
            </a:r>
            <a:endParaRPr lang="en-US" dirty="0"/>
          </a:p>
        </p:txBody>
      </p:sp>
      <p:sp>
        <p:nvSpPr>
          <p:cNvPr id="7" name="Content Placeholder 2"/>
          <p:cNvSpPr>
            <a:spLocks noGrp="1"/>
          </p:cNvSpPr>
          <p:nvPr>
            <p:ph idx="1" hasCustomPrompt="1"/>
          </p:nvPr>
        </p:nvSpPr>
        <p:spPr>
          <a:xfrm>
            <a:off x="228602" y="1060705"/>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7692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87">
          <p15:clr>
            <a:srgbClr val="FBAE40"/>
          </p15:clr>
        </p15:guide>
        <p15:guide id="2" pos="7466">
          <p15:clr>
            <a:srgbClr val="FBAE40"/>
          </p15:clr>
        </p15:guide>
        <p15:guide id="3" orient="horz" pos="3792">
          <p15:clr>
            <a:srgbClr val="FBAE40"/>
          </p15:clr>
        </p15:guide>
        <p15:guide id="4" orient="horz" pos="8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head, Bullets and Narrow Left Photo">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2286000" cy="474216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title" hasCustomPrompt="1"/>
          </p:nvPr>
        </p:nvSpPr>
        <p:spPr bwMode="gray">
          <a:xfrm>
            <a:off x="2514598" y="182882"/>
            <a:ext cx="6400800" cy="366254"/>
          </a:xfrm>
        </p:spPr>
        <p:txBody>
          <a:bodyPr/>
          <a:lstStyle/>
          <a:p>
            <a:r>
              <a:rPr lang="en-US" dirty="0" smtClean="0"/>
              <a:t>Click to edit title</a:t>
            </a:r>
            <a:endParaRPr lang="en-US" dirty="0"/>
          </a:p>
        </p:txBody>
      </p:sp>
      <p:sp>
        <p:nvSpPr>
          <p:cNvPr id="9" name="Content Placeholder 3"/>
          <p:cNvSpPr>
            <a:spLocks noGrp="1"/>
          </p:cNvSpPr>
          <p:nvPr>
            <p:ph sz="half" idx="2" hasCustomPrompt="1"/>
          </p:nvPr>
        </p:nvSpPr>
        <p:spPr>
          <a:xfrm>
            <a:off x="2514598" y="1399033"/>
            <a:ext cx="6400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nvPr>
        </p:nvSpPr>
        <p:spPr>
          <a:xfrm>
            <a:off x="2514598" y="987560"/>
            <a:ext cx="6400800" cy="249299"/>
          </a:xfrm>
        </p:spPr>
        <p:txBody>
          <a:bodyPr/>
          <a:lstStyle>
            <a:lvl1pPr marL="0" indent="0" algn="l">
              <a:buNone/>
              <a:defRPr sz="1800" b="1">
                <a:solidFill>
                  <a:schemeClr val="accent5"/>
                </a:solidFill>
              </a:defRPr>
            </a:lvl1pPr>
            <a:lvl2pPr marL="457184" indent="0" algn="ctr">
              <a:buNone/>
              <a:defRPr sz="2000"/>
            </a:lvl2pPr>
            <a:lvl3pPr marL="914369" indent="0" algn="ctr">
              <a:buNone/>
              <a:defRPr sz="1800"/>
            </a:lvl3pPr>
            <a:lvl4pPr marL="1371552" indent="0" algn="ctr">
              <a:buNone/>
              <a:defRPr sz="1600"/>
            </a:lvl4pPr>
            <a:lvl5pPr marL="1828734" indent="0" algn="ctr">
              <a:buNone/>
              <a:defRPr sz="1600"/>
            </a:lvl5pPr>
            <a:lvl6pPr marL="2285919" indent="0" algn="ctr">
              <a:buNone/>
              <a:defRPr sz="1600"/>
            </a:lvl6pPr>
            <a:lvl7pPr marL="2743103" indent="0" algn="ctr">
              <a:buNone/>
              <a:defRPr sz="1600"/>
            </a:lvl7pPr>
            <a:lvl8pPr marL="3200285" indent="0" algn="ctr">
              <a:buNone/>
              <a:defRPr sz="1600"/>
            </a:lvl8pPr>
            <a:lvl9pPr marL="3657470" indent="0" algn="ctr">
              <a:buNone/>
              <a:defRPr sz="1600"/>
            </a:lvl9pPr>
          </a:lstStyle>
          <a:p>
            <a:r>
              <a:rPr lang="en-US" dirty="0" smtClean="0"/>
              <a:t>Click to edit subhead</a:t>
            </a:r>
            <a:endParaRPr lang="en-US" dirty="0"/>
          </a:p>
        </p:txBody>
      </p:sp>
    </p:spTree>
    <p:extLst>
      <p:ext uri="{BB962C8B-B14F-4D97-AF65-F5344CB8AC3E}">
        <p14:creationId xmlns:p14="http://schemas.microsoft.com/office/powerpoint/2010/main" val="3743262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hea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8686800" cy="366254"/>
          </a:xfrm>
        </p:spPr>
        <p:txBody>
          <a:bodyPr/>
          <a:lstStyle>
            <a:lvl1pPr>
              <a:defRPr/>
            </a:lvl1pPr>
          </a:lstStyle>
          <a:p>
            <a:r>
              <a:rPr lang="en-US" dirty="0" smtClean="0"/>
              <a:t>Click to edit title</a:t>
            </a:r>
            <a:endParaRPr lang="en-US" dirty="0"/>
          </a:p>
        </p:txBody>
      </p:sp>
      <p:sp>
        <p:nvSpPr>
          <p:cNvPr id="6" name="Content Placeholder 3"/>
          <p:cNvSpPr>
            <a:spLocks noGrp="1"/>
          </p:cNvSpPr>
          <p:nvPr>
            <p:ph sz="half" idx="2" hasCustomPrompt="1"/>
          </p:nvPr>
        </p:nvSpPr>
        <p:spPr>
          <a:xfrm>
            <a:off x="228600" y="1060704"/>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 hasCustomPrompt="1"/>
          </p:nvPr>
        </p:nvSpPr>
        <p:spPr>
          <a:xfrm>
            <a:off x="228600" y="594360"/>
            <a:ext cx="8686800" cy="249299"/>
          </a:xfrm>
        </p:spPr>
        <p:txBody>
          <a:bodyPr/>
          <a:lstStyle>
            <a:lvl1pPr marL="0" indent="0">
              <a:buNone/>
              <a:defRPr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33635468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ubhead, Bullets and Large  Left Photo">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2" y="0"/>
            <a:ext cx="4572000" cy="4742160"/>
          </a:xfrm>
          <a:prstGeom prst="rect">
            <a:avLst/>
          </a:prstGeom>
          <a:solidFill>
            <a:schemeClr val="bg1">
              <a:lumMod val="85000"/>
            </a:schemeClr>
          </a:solidFill>
        </p:spPr>
        <p:txBody>
          <a:bodyPr vert="horz" lIns="91440" tIns="91440" rIns="91440" bIns="91440" rtlCol="0">
            <a:noAutofit/>
          </a:bodyPr>
          <a:lstStyle>
            <a:lvl1pPr marL="201161" indent="-201161">
              <a:buNone/>
              <a:defRPr lang="en-US" sz="1600"/>
            </a:lvl1pPr>
          </a:lstStyle>
          <a:p>
            <a:pPr marL="0" lvl="0" indent="0"/>
            <a:r>
              <a:rPr lang="en-US" dirty="0" smtClean="0"/>
              <a:t>Click center icon to insert photo</a:t>
            </a:r>
            <a:endParaRPr lang="en-US" dirty="0"/>
          </a:p>
        </p:txBody>
      </p:sp>
      <p:sp>
        <p:nvSpPr>
          <p:cNvPr id="2" name="Title 1"/>
          <p:cNvSpPr>
            <a:spLocks noGrp="1"/>
          </p:cNvSpPr>
          <p:nvPr>
            <p:ph type="title" hasCustomPrompt="1"/>
          </p:nvPr>
        </p:nvSpPr>
        <p:spPr bwMode="gray">
          <a:xfrm>
            <a:off x="4800599" y="182882"/>
            <a:ext cx="4114800" cy="366254"/>
          </a:xfrm>
        </p:spPr>
        <p:txBody>
          <a:bodyPr/>
          <a:lstStyle/>
          <a:p>
            <a:r>
              <a:rPr lang="en-US" dirty="0" smtClean="0"/>
              <a:t>Click to edit title</a:t>
            </a:r>
            <a:endParaRPr lang="en-US" dirty="0"/>
          </a:p>
        </p:txBody>
      </p:sp>
      <p:sp>
        <p:nvSpPr>
          <p:cNvPr id="9" name="Content Placeholder 3"/>
          <p:cNvSpPr>
            <a:spLocks noGrp="1"/>
          </p:cNvSpPr>
          <p:nvPr>
            <p:ph sz="half" idx="2" hasCustomPrompt="1"/>
          </p:nvPr>
        </p:nvSpPr>
        <p:spPr>
          <a:xfrm>
            <a:off x="4800599" y="1399033"/>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nvPr>
        </p:nvSpPr>
        <p:spPr>
          <a:xfrm>
            <a:off x="4800600" y="987560"/>
            <a:ext cx="4114800" cy="249299"/>
          </a:xfrm>
        </p:spPr>
        <p:txBody>
          <a:bodyPr/>
          <a:lstStyle>
            <a:lvl1pPr marL="0" indent="0" algn="l">
              <a:buNone/>
              <a:defRPr sz="1800" b="1">
                <a:solidFill>
                  <a:schemeClr val="accent5"/>
                </a:solidFill>
              </a:defRPr>
            </a:lvl1pPr>
            <a:lvl2pPr marL="457184" indent="0" algn="ctr">
              <a:buNone/>
              <a:defRPr sz="2000"/>
            </a:lvl2pPr>
            <a:lvl3pPr marL="914369" indent="0" algn="ctr">
              <a:buNone/>
              <a:defRPr sz="1800"/>
            </a:lvl3pPr>
            <a:lvl4pPr marL="1371552" indent="0" algn="ctr">
              <a:buNone/>
              <a:defRPr sz="1600"/>
            </a:lvl4pPr>
            <a:lvl5pPr marL="1828734" indent="0" algn="ctr">
              <a:buNone/>
              <a:defRPr sz="1600"/>
            </a:lvl5pPr>
            <a:lvl6pPr marL="2285919" indent="0" algn="ctr">
              <a:buNone/>
              <a:defRPr sz="1600"/>
            </a:lvl6pPr>
            <a:lvl7pPr marL="2743103" indent="0" algn="ctr">
              <a:buNone/>
              <a:defRPr sz="1600"/>
            </a:lvl7pPr>
            <a:lvl8pPr marL="3200285" indent="0" algn="ctr">
              <a:buNone/>
              <a:defRPr sz="1600"/>
            </a:lvl8pPr>
            <a:lvl9pPr marL="3657470" indent="0" algn="ctr">
              <a:buNone/>
              <a:defRPr sz="1600"/>
            </a:lvl9pPr>
          </a:lstStyle>
          <a:p>
            <a:r>
              <a:rPr lang="en-US" dirty="0" smtClean="0"/>
              <a:t>Click to edit subhead</a:t>
            </a:r>
            <a:endParaRPr lang="en-US" dirty="0"/>
          </a:p>
        </p:txBody>
      </p:sp>
    </p:spTree>
    <p:extLst>
      <p:ext uri="{BB962C8B-B14F-4D97-AF65-F5344CB8AC3E}">
        <p14:creationId xmlns:p14="http://schemas.microsoft.com/office/powerpoint/2010/main" val="275446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2" y="0"/>
            <a:ext cx="4572000" cy="4742160"/>
          </a:xfrm>
          <a:prstGeom prst="rect">
            <a:avLst/>
          </a:prstGeom>
          <a:solidFill>
            <a:schemeClr val="bg1">
              <a:lumMod val="85000"/>
            </a:schemeClr>
          </a:solidFill>
        </p:spPr>
        <p:txBody>
          <a:bodyPr vert="horz" lIns="91440" tIns="91440" rIns="91440" bIns="91440" rtlCol="0">
            <a:noAutofit/>
          </a:bodyPr>
          <a:lstStyle>
            <a:lvl1pPr marL="201161" indent="-201161">
              <a:buNone/>
              <a:defRPr lang="en-US" sz="1600"/>
            </a:lvl1pPr>
          </a:lstStyle>
          <a:p>
            <a:pPr marL="0" lvl="0" indent="0"/>
            <a:r>
              <a:rPr lang="en-US" dirty="0" smtClean="0"/>
              <a:t>Click center icon to insert photo</a:t>
            </a:r>
            <a:endParaRPr lang="en-US" dirty="0"/>
          </a:p>
        </p:txBody>
      </p:sp>
      <p:sp>
        <p:nvSpPr>
          <p:cNvPr id="2" name="Title 1"/>
          <p:cNvSpPr>
            <a:spLocks noGrp="1"/>
          </p:cNvSpPr>
          <p:nvPr>
            <p:ph type="ctrTitle" hasCustomPrompt="1"/>
          </p:nvPr>
        </p:nvSpPr>
        <p:spPr bwMode="black">
          <a:xfrm>
            <a:off x="4800600" y="2161795"/>
            <a:ext cx="4114800" cy="418576"/>
          </a:xfrm>
        </p:spPr>
        <p:txBody>
          <a:bodyPr anchor="ctr" anchorCtr="0"/>
          <a:lstStyle>
            <a:lvl1pPr algn="l">
              <a:spcBef>
                <a:spcPts val="1000"/>
              </a:spcBef>
              <a:defRPr sz="3200">
                <a:solidFill>
                  <a:schemeClr val="bg2"/>
                </a:solidFill>
              </a:defRPr>
            </a:lvl1pPr>
          </a:lstStyle>
          <a:p>
            <a:r>
              <a:rPr lang="en-US" dirty="0" smtClean="0"/>
              <a:t>Click to edit title</a:t>
            </a:r>
            <a:endParaRPr lang="en-US" dirty="0"/>
          </a:p>
        </p:txBody>
      </p:sp>
    </p:spTree>
    <p:extLst>
      <p:ext uri="{BB962C8B-B14F-4D97-AF65-F5344CB8AC3E}">
        <p14:creationId xmlns:p14="http://schemas.microsoft.com/office/powerpoint/2010/main" val="41134062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ue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28600" y="2286004"/>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1765507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ue Quote Slide and Photo">
    <p:spTree>
      <p:nvGrpSpPr>
        <p:cNvPr id="1" name=""/>
        <p:cNvGrpSpPr/>
        <p:nvPr/>
      </p:nvGrpSpPr>
      <p:grpSpPr>
        <a:xfrm>
          <a:off x="0" y="0"/>
          <a:ext cx="0" cy="0"/>
          <a:chOff x="0" y="0"/>
          <a:chExt cx="0" cy="0"/>
        </a:xfrm>
      </p:grpSpPr>
      <p:sp>
        <p:nvSpPr>
          <p:cNvPr id="9" name="Picture Placeholder 4"/>
          <p:cNvSpPr>
            <a:spLocks noGrp="1"/>
          </p:cNvSpPr>
          <p:nvPr>
            <p:ph type="pic" sz="quarter" idx="17" hasCustomPrompt="1"/>
          </p:nvPr>
        </p:nvSpPr>
        <p:spPr>
          <a:xfrm>
            <a:off x="6858000" y="1267440"/>
            <a:ext cx="2286000" cy="347472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ctrTitle" hasCustomPrompt="1"/>
          </p:nvPr>
        </p:nvSpPr>
        <p:spPr bwMode="gray">
          <a:xfrm>
            <a:off x="228601" y="2286004"/>
            <a:ext cx="6400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grpSp>
        <p:nvGrpSpPr>
          <p:cNvPr id="8" name="Group 7"/>
          <p:cNvGrpSpPr/>
          <p:nvPr userDrawn="1"/>
        </p:nvGrpSpPr>
        <p:grpSpPr>
          <a:xfrm>
            <a:off x="4572000" y="515081"/>
            <a:ext cx="4572000" cy="752361"/>
            <a:chOff x="4572000" y="1000238"/>
            <a:chExt cx="4572000" cy="829031"/>
          </a:xfrm>
        </p:grpSpPr>
        <p:sp>
          <p:nvSpPr>
            <p:cNvPr id="10" name="Rectangle 21"/>
            <p:cNvSpPr>
              <a:spLocks noChangeArrowheads="1"/>
            </p:cNvSpPr>
            <p:nvPr/>
          </p:nvSpPr>
          <p:spPr bwMode="gray">
            <a:xfrm>
              <a:off x="6629400" y="1284542"/>
              <a:ext cx="2514600" cy="544727"/>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11" name="Rectangle 21"/>
            <p:cNvSpPr>
              <a:spLocks noChangeArrowheads="1"/>
            </p:cNvSpPr>
            <p:nvPr/>
          </p:nvSpPr>
          <p:spPr bwMode="gray">
            <a:xfrm>
              <a:off x="4572000" y="1000238"/>
              <a:ext cx="3960743" cy="548195"/>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12" name="Rectangle 11"/>
            <p:cNvSpPr>
              <a:spLocks noChangeArrowheads="1"/>
            </p:cNvSpPr>
            <p:nvPr/>
          </p:nvSpPr>
          <p:spPr bwMode="gray">
            <a:xfrm>
              <a:off x="6629399" y="1279483"/>
              <a:ext cx="1903343" cy="268946"/>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grpSp>
    </p:spTree>
    <p:extLst>
      <p:ext uri="{BB962C8B-B14F-4D97-AF65-F5344CB8AC3E}">
        <p14:creationId xmlns:p14="http://schemas.microsoft.com/office/powerpoint/2010/main" val="15148194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Gold Quot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286004"/>
            <a:ext cx="8686800" cy="523220"/>
          </a:xfrm>
        </p:spPr>
        <p:txBody>
          <a:bodyPr anchor="ctr"/>
          <a:lstStyle>
            <a:lvl1pPr algn="l">
              <a:spcBef>
                <a:spcPts val="1000"/>
              </a:spcBef>
              <a:defRPr sz="4000">
                <a:solidFill>
                  <a:schemeClr val="accent5"/>
                </a:solidFill>
              </a:defRPr>
            </a:lvl1pPr>
          </a:lstStyle>
          <a:p>
            <a:r>
              <a:rPr lang="en-US" dirty="0" smtClean="0"/>
              <a:t>Click to edit title</a:t>
            </a:r>
            <a:endParaRPr lang="en-US" dirty="0"/>
          </a:p>
        </p:txBody>
      </p:sp>
    </p:spTree>
    <p:extLst>
      <p:ext uri="{BB962C8B-B14F-4D97-AF65-F5344CB8AC3E}">
        <p14:creationId xmlns:p14="http://schemas.microsoft.com/office/powerpoint/2010/main" val="243174574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ue Gradient Quote Slide">
    <p:spTree>
      <p:nvGrpSpPr>
        <p:cNvPr id="1" name=""/>
        <p:cNvGrpSpPr/>
        <p:nvPr/>
      </p:nvGrpSpPr>
      <p:grpSpPr>
        <a:xfrm>
          <a:off x="0" y="0"/>
          <a:ext cx="0" cy="0"/>
          <a:chOff x="0" y="0"/>
          <a:chExt cx="0" cy="0"/>
        </a:xfrm>
      </p:grpSpPr>
      <p:sp>
        <p:nvSpPr>
          <p:cNvPr id="5" name="Rectangle 4"/>
          <p:cNvSpPr/>
          <p:nvPr userDrawn="1"/>
        </p:nvSpPr>
        <p:spPr bwMode="white">
          <a:xfrm>
            <a:off x="8001001"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074"/>
            <a:endParaRPr lang="en-US" sz="2510" dirty="0">
              <a:solidFill>
                <a:srgbClr val="FFFFFF"/>
              </a:solidFill>
            </a:endParaRPr>
          </a:p>
        </p:txBody>
      </p:sp>
      <p:sp>
        <p:nvSpPr>
          <p:cNvPr id="3" name="Rectangle 2"/>
          <p:cNvSpPr/>
          <p:nvPr userDrawn="1"/>
        </p:nvSpPr>
        <p:spPr bwMode="ltGray">
          <a:xfrm>
            <a:off x="0" y="-1"/>
            <a:ext cx="9144000" cy="3543301"/>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2" name="Title 1"/>
          <p:cNvSpPr>
            <a:spLocks noGrp="1"/>
          </p:cNvSpPr>
          <p:nvPr>
            <p:ph type="ctrTitle" hasCustomPrompt="1"/>
          </p:nvPr>
        </p:nvSpPr>
        <p:spPr bwMode="black">
          <a:xfrm>
            <a:off x="228600" y="1510042"/>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4273277"/>
            <a:ext cx="1479800" cy="480936"/>
          </a:xfrm>
          <a:prstGeom prst="rect">
            <a:avLst/>
          </a:prstGeom>
        </p:spPr>
      </p:pic>
    </p:spTree>
    <p:extLst>
      <p:ext uri="{BB962C8B-B14F-4D97-AF65-F5344CB8AC3E}">
        <p14:creationId xmlns:p14="http://schemas.microsoft.com/office/powerpoint/2010/main" val="195226353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Gold Gradient Quote Slide">
    <p:spTree>
      <p:nvGrpSpPr>
        <p:cNvPr id="1" name=""/>
        <p:cNvGrpSpPr/>
        <p:nvPr/>
      </p:nvGrpSpPr>
      <p:grpSpPr>
        <a:xfrm>
          <a:off x="0" y="0"/>
          <a:ext cx="0" cy="0"/>
          <a:chOff x="0" y="0"/>
          <a:chExt cx="0" cy="0"/>
        </a:xfrm>
      </p:grpSpPr>
      <p:sp>
        <p:nvSpPr>
          <p:cNvPr id="6" name="Rectangle 5"/>
          <p:cNvSpPr/>
          <p:nvPr userDrawn="1"/>
        </p:nvSpPr>
        <p:spPr bwMode="gray">
          <a:xfrm>
            <a:off x="0" y="-1"/>
            <a:ext cx="9144000" cy="3543301"/>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5" name="Rectangle 4"/>
          <p:cNvSpPr/>
          <p:nvPr userDrawn="1"/>
        </p:nvSpPr>
        <p:spPr bwMode="white">
          <a:xfrm>
            <a:off x="8001001"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6074"/>
            <a:endParaRPr lang="en-US" sz="2510" dirty="0">
              <a:solidFill>
                <a:srgbClr val="FFFFFF"/>
              </a:solidFill>
            </a:endParaRPr>
          </a:p>
        </p:txBody>
      </p:sp>
      <p:sp>
        <p:nvSpPr>
          <p:cNvPr id="2" name="Title 1"/>
          <p:cNvSpPr>
            <a:spLocks noGrp="1"/>
          </p:cNvSpPr>
          <p:nvPr>
            <p:ph type="ctrTitle" hasCustomPrompt="1"/>
          </p:nvPr>
        </p:nvSpPr>
        <p:spPr bwMode="black">
          <a:xfrm>
            <a:off x="228600" y="1510042"/>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9" y="4273277"/>
            <a:ext cx="1479800" cy="480936"/>
          </a:xfrm>
          <a:prstGeom prst="rect">
            <a:avLst/>
          </a:prstGeom>
        </p:spPr>
      </p:pic>
    </p:spTree>
    <p:extLst>
      <p:ext uri="{BB962C8B-B14F-4D97-AF65-F5344CB8AC3E}">
        <p14:creationId xmlns:p14="http://schemas.microsoft.com/office/powerpoint/2010/main" val="28694450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ue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2" name="Title 1"/>
          <p:cNvSpPr>
            <a:spLocks noGrp="1"/>
          </p:cNvSpPr>
          <p:nvPr>
            <p:ph type="ctrTitle" hasCustomPrompt="1"/>
          </p:nvPr>
        </p:nvSpPr>
        <p:spPr bwMode="black">
          <a:xfrm>
            <a:off x="228600" y="2258572"/>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6290312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Gold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2" name="Title 1"/>
          <p:cNvSpPr>
            <a:spLocks noGrp="1"/>
          </p:cNvSpPr>
          <p:nvPr>
            <p:ph type="ctrTitle" hasCustomPrompt="1"/>
          </p:nvPr>
        </p:nvSpPr>
        <p:spPr bwMode="black">
          <a:xfrm>
            <a:off x="228600" y="2258572"/>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9772880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hank You or Section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hasCustomPrompt="1"/>
          </p:nvPr>
        </p:nvSpPr>
        <p:spPr bwMode="gray">
          <a:xfrm>
            <a:off x="228602" y="2559707"/>
            <a:ext cx="4114800" cy="366254"/>
          </a:xfrm>
          <a:effectLst/>
        </p:spPr>
        <p:txBody>
          <a:bodyPr wrap="square" anchor="b">
            <a:spAutoFit/>
          </a:bodyPr>
          <a:lstStyle>
            <a:lvl1pPr>
              <a:lnSpc>
                <a:spcPct val="85000"/>
              </a:lnSpc>
              <a:spcBef>
                <a:spcPts val="1000"/>
              </a:spcBef>
              <a:defRPr sz="2800" b="0">
                <a:solidFill>
                  <a:schemeClr val="tx2"/>
                </a:solidFill>
              </a:defRPr>
            </a:lvl1pPr>
          </a:lstStyle>
          <a:p>
            <a:r>
              <a:rPr lang="en-US" dirty="0" smtClean="0"/>
              <a:t>Click to edit title</a:t>
            </a:r>
            <a:endParaRPr lang="en-US" dirty="0"/>
          </a:p>
        </p:txBody>
      </p:sp>
      <p:grpSp>
        <p:nvGrpSpPr>
          <p:cNvPr id="18" name="Group 17"/>
          <p:cNvGrpSpPr/>
          <p:nvPr userDrawn="1"/>
        </p:nvGrpSpPr>
        <p:grpSpPr bwMode="gray">
          <a:xfrm>
            <a:off x="4901984" y="1009816"/>
            <a:ext cx="4249966" cy="696494"/>
            <a:chOff x="8900258" y="2764711"/>
            <a:chExt cx="2063436" cy="454637"/>
          </a:xfrm>
        </p:grpSpPr>
        <p:sp>
          <p:nvSpPr>
            <p:cNvPr id="20" name="Rectangle 21"/>
            <p:cNvSpPr>
              <a:spLocks noChangeArrowheads="1"/>
            </p:cNvSpPr>
            <p:nvPr/>
          </p:nvSpPr>
          <p:spPr bwMode="gray">
            <a:xfrm>
              <a:off x="9925902" y="2920622"/>
              <a:ext cx="1037792" cy="29872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sp>
          <p:nvSpPr>
            <p:cNvPr id="21" name="Rectangle 21"/>
            <p:cNvSpPr>
              <a:spLocks noChangeArrowheads="1"/>
            </p:cNvSpPr>
            <p:nvPr/>
          </p:nvSpPr>
          <p:spPr bwMode="gray">
            <a:xfrm>
              <a:off x="8900258" y="2764711"/>
              <a:ext cx="1814113" cy="300628"/>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pPr defTabSz="956074"/>
              <a:endParaRPr lang="en-US" sz="2510" dirty="0">
                <a:solidFill>
                  <a:srgbClr val="5C5C5C"/>
                </a:solidFill>
              </a:endParaRPr>
            </a:p>
          </p:txBody>
        </p:sp>
        <p:sp>
          <p:nvSpPr>
            <p:cNvPr id="23" name="Rectangle 22"/>
            <p:cNvSpPr>
              <a:spLocks noChangeArrowheads="1"/>
            </p:cNvSpPr>
            <p:nvPr/>
          </p:nvSpPr>
          <p:spPr bwMode="gray">
            <a:xfrm>
              <a:off x="9925902" y="2917848"/>
              <a:ext cx="788461" cy="147489"/>
            </a:xfrm>
            <a:prstGeom prst="rect">
              <a:avLst/>
            </a:prstGeom>
            <a:gradFill flip="none" rotWithShape="1">
              <a:gsLst>
                <a:gs pos="0">
                  <a:srgbClr val="F26800"/>
                </a:gs>
                <a:gs pos="100000">
                  <a:srgbClr val="FA9800"/>
                </a:gs>
              </a:gsLst>
              <a:lin ang="0" scaled="1"/>
              <a:tileRect/>
            </a:gradFill>
            <a:ln w="9525">
              <a:noFill/>
              <a:miter lim="800000"/>
              <a:headEnd/>
              <a:tailEnd/>
            </a:ln>
          </p:spPr>
          <p:txBody>
            <a:bodyPr>
              <a:noAutofit/>
            </a:bodyPr>
            <a:lstStyle/>
            <a:p>
              <a:pPr defTabSz="956074"/>
              <a:endParaRPr lang="en-US" sz="2510" dirty="0">
                <a:solidFill>
                  <a:srgbClr val="5C5C5C"/>
                </a:solidFill>
              </a:endParaRPr>
            </a:p>
          </p:txBody>
        </p:sp>
      </p:gr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7159" y="2381038"/>
            <a:ext cx="1479800" cy="480936"/>
          </a:xfrm>
          <a:prstGeom prst="rect">
            <a:avLst/>
          </a:prstGeom>
        </p:spPr>
      </p:pic>
    </p:spTree>
    <p:extLst>
      <p:ext uri="{BB962C8B-B14F-4D97-AF65-F5344CB8AC3E}">
        <p14:creationId xmlns:p14="http://schemas.microsoft.com/office/powerpoint/2010/main" val="146238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Line Title, Subhead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6" name="Content Placeholder 3"/>
          <p:cNvSpPr>
            <a:spLocks noGrp="1"/>
          </p:cNvSpPr>
          <p:nvPr>
            <p:ph sz="half" idx="2" hasCustomPrompt="1"/>
          </p:nvPr>
        </p:nvSpPr>
        <p:spPr>
          <a:xfrm>
            <a:off x="228600" y="1399032"/>
            <a:ext cx="8686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ubtitle 2"/>
          <p:cNvSpPr>
            <a:spLocks noGrp="1"/>
          </p:cNvSpPr>
          <p:nvPr>
            <p:ph type="subTitle" idx="1" hasCustomPrompt="1"/>
          </p:nvPr>
        </p:nvSpPr>
        <p:spPr>
          <a:xfrm>
            <a:off x="228600" y="987552"/>
            <a:ext cx="8686800" cy="249299"/>
          </a:xfrm>
        </p:spPr>
        <p:txBody>
          <a:bodyPr/>
          <a:lstStyle>
            <a:lvl1pPr marL="0" indent="0">
              <a:buNone/>
              <a:defRPr b="1">
                <a:solidFill>
                  <a:schemeClr val="accent5"/>
                </a:solidFill>
              </a:defRPr>
            </a:lvl1pPr>
          </a:lstStyle>
          <a:p>
            <a:r>
              <a:rPr lang="en-US" dirty="0" smtClean="0"/>
              <a:t>Click to edit subhead</a:t>
            </a:r>
            <a:endParaRPr lang="en-US" dirty="0"/>
          </a:p>
        </p:txBody>
      </p:sp>
    </p:spTree>
    <p:extLst>
      <p:ext uri="{BB962C8B-B14F-4D97-AF65-F5344CB8AC3E}">
        <p14:creationId xmlns:p14="http://schemas.microsoft.com/office/powerpoint/2010/main" val="422158056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Blank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7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ank Slide - No Background Elemen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userDrawn="1"/>
        </p:nvSpPr>
        <p:spPr bwMode="black">
          <a:xfrm>
            <a:off x="339208" y="4946461"/>
            <a:ext cx="2215350" cy="107722"/>
          </a:xfrm>
          <a:prstGeom prst="rect">
            <a:avLst/>
          </a:prstGeom>
          <a:noFill/>
          <a:ln w="12700">
            <a:noFill/>
            <a:miter lim="800000"/>
            <a:headEnd/>
            <a:tailEnd/>
          </a:ln>
          <a:effectLst/>
        </p:spPr>
        <p:txBody>
          <a:bodyPr wrap="none" lIns="0" tIns="0" rIns="0" bIns="0">
            <a:spAutoFit/>
          </a:bodyPr>
          <a:lstStyle/>
          <a:p>
            <a:r>
              <a:rPr lang="en-US" sz="700" dirty="0" smtClean="0">
                <a:solidFill>
                  <a:srgbClr val="5C5C5C"/>
                </a:solidFill>
                <a:latin typeface="+mn-lt"/>
              </a:rPr>
              <a:t>|  Securing the Future of Payments |  11 September 2017</a:t>
            </a:r>
            <a:endParaRPr lang="en-US" sz="700" dirty="0">
              <a:solidFill>
                <a:srgbClr val="5C5C5C"/>
              </a:solidFill>
              <a:latin typeface="+mn-lt"/>
            </a:endParaRPr>
          </a:p>
        </p:txBody>
      </p:sp>
      <p:sp>
        <p:nvSpPr>
          <p:cNvPr id="4" name="Rectangle 6"/>
          <p:cNvSpPr>
            <a:spLocks noChangeArrowheads="1"/>
          </p:cNvSpPr>
          <p:nvPr userDrawn="1"/>
        </p:nvSpPr>
        <p:spPr bwMode="black">
          <a:xfrm>
            <a:off x="4371197" y="4948696"/>
            <a:ext cx="426399" cy="107722"/>
          </a:xfrm>
          <a:prstGeom prst="rect">
            <a:avLst/>
          </a:prstGeom>
          <a:noFill/>
          <a:ln w="12700">
            <a:noFill/>
            <a:miter lim="800000"/>
            <a:headEnd/>
            <a:tailEnd/>
          </a:ln>
          <a:effectLst/>
        </p:spPr>
        <p:txBody>
          <a:bodyPr wrap="none" lIns="0" tIns="0" rIns="0" bIns="0">
            <a:spAutoFit/>
          </a:bodyPr>
          <a:lstStyle/>
          <a:p>
            <a:pPr algn="ctr"/>
            <a:r>
              <a:rPr lang="en-US" sz="700" dirty="0" smtClean="0">
                <a:solidFill>
                  <a:srgbClr val="5C5C5C"/>
                </a:solidFill>
                <a:latin typeface="+mn-lt"/>
              </a:rPr>
              <a:t>Visa Public</a:t>
            </a:r>
            <a:endParaRPr lang="en-US" sz="700" dirty="0">
              <a:solidFill>
                <a:srgbClr val="5C5C5C"/>
              </a:solidFill>
              <a:latin typeface="+mn-lt"/>
            </a:endParaRPr>
          </a:p>
        </p:txBody>
      </p:sp>
    </p:spTree>
    <p:extLst>
      <p:ext uri="{BB962C8B-B14F-4D97-AF65-F5344CB8AC3E}">
        <p14:creationId xmlns:p14="http://schemas.microsoft.com/office/powerpoint/2010/main" val="408120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853" y="234004"/>
            <a:ext cx="8234789" cy="473456"/>
          </a:xfrm>
        </p:spPr>
        <p:txBody>
          <a:bodyPr>
            <a:normAutofit/>
          </a:bodyPr>
          <a:lstStyle>
            <a:lvl1pPr>
              <a:defRPr sz="2700" b="0" i="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0658153"/>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cSld name="3_White - Body Cop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853" y="273921"/>
            <a:ext cx="8382503" cy="444980"/>
          </a:xfrm>
        </p:spPr>
        <p:txBody>
          <a:bodyPr anchor="b">
            <a:normAutofit/>
          </a:bodyPr>
          <a:lstStyle>
            <a:lvl1pPr>
              <a:defRPr sz="2700" b="0" i="0">
                <a:solidFill>
                  <a:schemeClr val="tx2"/>
                </a:solidFill>
                <a:latin typeface="Segoe UI Semilight" charset="0"/>
                <a:ea typeface="Segoe UI Semilight" charset="0"/>
                <a:cs typeface="Segoe UI Semilight"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8853" y="893809"/>
            <a:ext cx="8382503" cy="290849"/>
          </a:xfrm>
        </p:spPr>
        <p:txBody>
          <a:bodyPr/>
          <a:lstStyle>
            <a:lvl1pPr marL="0" indent="0">
              <a:buNone/>
              <a:defRPr sz="2100" b="0" i="0">
                <a:solidFill>
                  <a:schemeClr val="tx2"/>
                </a:solidFill>
                <a:latin typeface="Segoe UI Light" charset="0"/>
                <a:ea typeface="Segoe UI Light" charset="0"/>
                <a:cs typeface="Segoe UI Light"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1304202"/>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00600" y="2386584"/>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0" y="0"/>
            <a:ext cx="4572000" cy="514350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Tree>
    <p:extLst>
      <p:ext uri="{BB962C8B-B14F-4D97-AF65-F5344CB8AC3E}">
        <p14:creationId xmlns:p14="http://schemas.microsoft.com/office/powerpoint/2010/main" val="418156806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9915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bwMode="ltGray">
          <a:xfrm>
            <a:off x="0" y="-2"/>
            <a:ext cx="4572000" cy="5143502"/>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600" y="2362461"/>
            <a:ext cx="4114800" cy="418576"/>
          </a:xfrm>
        </p:spPr>
        <p:txBody>
          <a:bodyPr anchor="ctr" anchorCtr="0"/>
          <a:lstStyle>
            <a:lvl1pPr algn="l">
              <a:spcBef>
                <a:spcPts val="1000"/>
              </a:spcBef>
              <a:defRPr sz="32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87471984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00600" y="2386584"/>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0" y="-2"/>
            <a:ext cx="4572000" cy="5143502"/>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endParaRPr>
          </a:p>
        </p:txBody>
      </p:sp>
    </p:spTree>
    <p:extLst>
      <p:ext uri="{BB962C8B-B14F-4D97-AF65-F5344CB8AC3E}">
        <p14:creationId xmlns:p14="http://schemas.microsoft.com/office/powerpoint/2010/main" val="17071465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64022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0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bwMode="ltGray">
          <a:xfrm>
            <a:off x="0" y="1"/>
            <a:ext cx="4572000" cy="5143499"/>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chemeClr val="tx2"/>
              </a:solidFill>
            </a:endParaRPr>
          </a:p>
        </p:txBody>
      </p:sp>
      <p:sp>
        <p:nvSpPr>
          <p:cNvPr id="2" name="Title 1"/>
          <p:cNvSpPr>
            <a:spLocks noGrp="1"/>
          </p:cNvSpPr>
          <p:nvPr>
            <p:ph type="ctrTitle" hasCustomPrompt="1"/>
          </p:nvPr>
        </p:nvSpPr>
        <p:spPr bwMode="black">
          <a:xfrm>
            <a:off x="228600" y="2362461"/>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245636396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789487" y="2390052"/>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0" y="-2"/>
            <a:ext cx="4572000" cy="5143502"/>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6" name="Rectangle 21"/>
          <p:cNvSpPr>
            <a:spLocks noChangeArrowheads="1"/>
          </p:cNvSpPr>
          <p:nvPr userDrawn="1"/>
        </p:nvSpPr>
        <p:spPr bwMode="gray">
          <a:xfrm>
            <a:off x="0" y="1932970"/>
            <a:ext cx="4572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10" name="Text Placeholder 9"/>
          <p:cNvSpPr>
            <a:spLocks noGrp="1"/>
          </p:cNvSpPr>
          <p:nvPr>
            <p:ph type="body" sz="quarter" idx="10"/>
          </p:nvPr>
        </p:nvSpPr>
        <p:spPr>
          <a:xfrm>
            <a:off x="217487" y="2433140"/>
            <a:ext cx="4137025" cy="332399"/>
          </a:xfrm>
        </p:spPr>
        <p:txBody>
          <a:bodyPr anchor="ctr" anchorCtr="0">
            <a:spAutoFit/>
          </a:bodyPr>
          <a:lstStyle>
            <a:lvl1pPr marL="0" indent="0">
              <a:buNone/>
              <a:defRPr sz="240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77461620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old Quote Full Slide">
    <p:spTree>
      <p:nvGrpSpPr>
        <p:cNvPr id="1" name=""/>
        <p:cNvGrpSpPr/>
        <p:nvPr/>
      </p:nvGrpSpPr>
      <p:grpSpPr>
        <a:xfrm>
          <a:off x="0" y="0"/>
          <a:ext cx="0" cy="0"/>
          <a:chOff x="0" y="0"/>
          <a:chExt cx="0" cy="0"/>
        </a:xfrm>
      </p:grpSpPr>
      <p:sp>
        <p:nvSpPr>
          <p:cNvPr id="8" name="Rectangle 7"/>
          <p:cNvSpPr/>
          <p:nvPr userDrawn="1"/>
        </p:nvSpPr>
        <p:spPr bwMode="ltGray">
          <a:xfrm>
            <a:off x="0" y="-2"/>
            <a:ext cx="9144000" cy="4745736"/>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endParaRPr>
          </a:p>
        </p:txBody>
      </p:sp>
      <p:sp>
        <p:nvSpPr>
          <p:cNvPr id="2" name="Title 1"/>
          <p:cNvSpPr>
            <a:spLocks noGrp="1"/>
          </p:cNvSpPr>
          <p:nvPr>
            <p:ph type="ctrTitle" hasCustomPrompt="1"/>
          </p:nvPr>
        </p:nvSpPr>
        <p:spPr bwMode="black">
          <a:xfrm>
            <a:off x="228600" y="2258568"/>
            <a:ext cx="8686800" cy="523220"/>
          </a:xfrm>
        </p:spPr>
        <p:txBody>
          <a:bodyPr anchor="ctr"/>
          <a:lstStyle>
            <a:lvl1pPr algn="l">
              <a:spcBef>
                <a:spcPts val="1000"/>
              </a:spcBef>
              <a:defRPr sz="40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909615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8686800" cy="366254"/>
          </a:xfrm>
        </p:spPr>
        <p:txBody>
          <a:bodyPr/>
          <a:lstStyle/>
          <a:p>
            <a:r>
              <a:rPr lang="en-US" dirty="0" smtClean="0"/>
              <a:t>Click to edit title</a:t>
            </a:r>
            <a:endParaRPr lang="en-US" dirty="0"/>
          </a:p>
        </p:txBody>
      </p:sp>
      <p:sp>
        <p:nvSpPr>
          <p:cNvPr id="13" name="Content Placeholder 3"/>
          <p:cNvSpPr>
            <a:spLocks noGrp="1"/>
          </p:cNvSpPr>
          <p:nvPr>
            <p:ph sz="half" idx="2" hasCustomPrompt="1"/>
          </p:nvPr>
        </p:nvSpPr>
        <p:spPr>
          <a:xfrm>
            <a:off x="228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5"/>
          <p:cNvSpPr>
            <a:spLocks noGrp="1"/>
          </p:cNvSpPr>
          <p:nvPr>
            <p:ph sz="quarter" idx="4" hasCustomPrompt="1"/>
          </p:nvPr>
        </p:nvSpPr>
        <p:spPr>
          <a:xfrm>
            <a:off x="4800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idx="1" hasCustomPrompt="1"/>
          </p:nvPr>
        </p:nvSpPr>
        <p:spPr>
          <a:xfrm>
            <a:off x="228600" y="987552"/>
            <a:ext cx="4114800" cy="249299"/>
          </a:xfrm>
        </p:spPr>
        <p:txBody>
          <a:bodyPr anchor="t" anchorCtr="0"/>
          <a:lstStyle>
            <a:lvl1pPr marL="0" indent="0">
              <a:buNone/>
              <a:defRPr sz="1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
        <p:nvSpPr>
          <p:cNvPr id="19" name="Text Placeholder 4"/>
          <p:cNvSpPr>
            <a:spLocks noGrp="1"/>
          </p:cNvSpPr>
          <p:nvPr>
            <p:ph type="body" sz="quarter" idx="3" hasCustomPrompt="1"/>
          </p:nvPr>
        </p:nvSpPr>
        <p:spPr>
          <a:xfrm>
            <a:off x="4800600" y="987552"/>
            <a:ext cx="4114800" cy="249299"/>
          </a:xfrm>
        </p:spPr>
        <p:txBody>
          <a:bodyPr anchor="t" anchorCtr="0"/>
          <a:lstStyle>
            <a:lvl1pPr marL="0" indent="0">
              <a:buNone/>
              <a:defRPr sz="1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a:t>
            </a:r>
          </a:p>
        </p:txBody>
      </p:sp>
    </p:spTree>
    <p:extLst>
      <p:ext uri="{BB962C8B-B14F-4D97-AF65-F5344CB8AC3E}">
        <p14:creationId xmlns:p14="http://schemas.microsoft.com/office/powerpoint/2010/main" val="131093545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ubhead, Bullets and Narrow Left Photo">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2286000" cy="4742160"/>
          </a:xfrm>
          <a:prstGeom prst="rect">
            <a:avLst/>
          </a:prstGeom>
          <a:solidFill>
            <a:schemeClr val="bg1">
              <a:lumMod val="85000"/>
            </a:schemeClr>
          </a:solidFill>
        </p:spPr>
        <p:txBody>
          <a:bodyPr lIns="91440" tIns="91440" rIns="91440">
            <a:noAutofit/>
          </a:bodyPr>
          <a:lstStyle>
            <a:lvl1pPr marL="0" indent="0">
              <a:buNone/>
              <a:defRPr sz="1600"/>
            </a:lvl1pPr>
          </a:lstStyle>
          <a:p>
            <a:r>
              <a:rPr lang="en-US" dirty="0" smtClean="0"/>
              <a:t>Click center icon to insert photo</a:t>
            </a:r>
            <a:endParaRPr lang="en-US" dirty="0"/>
          </a:p>
        </p:txBody>
      </p:sp>
      <p:sp>
        <p:nvSpPr>
          <p:cNvPr id="2" name="Title 1"/>
          <p:cNvSpPr>
            <a:spLocks noGrp="1"/>
          </p:cNvSpPr>
          <p:nvPr>
            <p:ph type="title" hasCustomPrompt="1"/>
          </p:nvPr>
        </p:nvSpPr>
        <p:spPr bwMode="gray">
          <a:xfrm>
            <a:off x="2514597" y="182880"/>
            <a:ext cx="6400800" cy="366254"/>
          </a:xfrm>
        </p:spPr>
        <p:txBody>
          <a:bodyPr/>
          <a:lstStyle/>
          <a:p>
            <a:r>
              <a:rPr lang="en-US" dirty="0" smtClean="0"/>
              <a:t>Click to edit title</a:t>
            </a:r>
            <a:endParaRPr lang="en-US" dirty="0"/>
          </a:p>
        </p:txBody>
      </p:sp>
      <p:sp>
        <p:nvSpPr>
          <p:cNvPr id="9" name="Content Placeholder 3"/>
          <p:cNvSpPr>
            <a:spLocks noGrp="1"/>
          </p:cNvSpPr>
          <p:nvPr>
            <p:ph sz="half" idx="2" hasCustomPrompt="1"/>
          </p:nvPr>
        </p:nvSpPr>
        <p:spPr>
          <a:xfrm>
            <a:off x="2514597" y="1399032"/>
            <a:ext cx="6400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ubtitle 2"/>
          <p:cNvSpPr>
            <a:spLocks noGrp="1"/>
          </p:cNvSpPr>
          <p:nvPr>
            <p:ph type="subTitle" idx="1" hasCustomPrompt="1"/>
          </p:nvPr>
        </p:nvSpPr>
        <p:spPr>
          <a:xfrm>
            <a:off x="2514597" y="987552"/>
            <a:ext cx="6400800" cy="249299"/>
          </a:xfrm>
        </p:spPr>
        <p:txBody>
          <a:bodyPr/>
          <a:lstStyle>
            <a:lvl1pPr marL="0" indent="0" algn="l">
              <a:buNone/>
              <a:defRPr sz="18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subhead</a:t>
            </a:r>
            <a:endParaRPr lang="en-US" dirty="0"/>
          </a:p>
        </p:txBody>
      </p:sp>
    </p:spTree>
    <p:extLst>
      <p:ext uri="{BB962C8B-B14F-4D97-AF65-F5344CB8AC3E}">
        <p14:creationId xmlns:p14="http://schemas.microsoft.com/office/powerpoint/2010/main" val="231756710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head, Bullets and Narrow Left Phot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12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20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bwMode="ltGray">
          <a:xfrm>
            <a:off x="0" y="0"/>
            <a:ext cx="2286000" cy="514350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title" hasCustomPrompt="1"/>
          </p:nvPr>
        </p:nvSpPr>
        <p:spPr bwMode="gray">
          <a:xfrm>
            <a:off x="264693" y="2205496"/>
            <a:ext cx="1756614" cy="732508"/>
          </a:xfrm>
        </p:spPr>
        <p:txBody>
          <a:bodyPr/>
          <a:lstStyle>
            <a:lvl1pPr>
              <a:defRPr>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37795448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ubhead, Bullets and Narrow Left Phot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781385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22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bwMode="ltGray">
          <a:xfrm>
            <a:off x="0" y="0"/>
            <a:ext cx="2286000" cy="514350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5" name="Rectangle 21"/>
          <p:cNvSpPr>
            <a:spLocks noChangeArrowheads="1"/>
          </p:cNvSpPr>
          <p:nvPr userDrawn="1"/>
        </p:nvSpPr>
        <p:spPr bwMode="gray">
          <a:xfrm>
            <a:off x="0" y="1932970"/>
            <a:ext cx="2286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2" name="Title 1"/>
          <p:cNvSpPr>
            <a:spLocks noGrp="1"/>
          </p:cNvSpPr>
          <p:nvPr>
            <p:ph type="title" hasCustomPrompt="1"/>
          </p:nvPr>
        </p:nvSpPr>
        <p:spPr bwMode="gray">
          <a:xfrm>
            <a:off x="264693" y="2205496"/>
            <a:ext cx="1756614" cy="732508"/>
          </a:xfrm>
        </p:spPr>
        <p:txBody>
          <a:bodyPr/>
          <a:lstStyle>
            <a:lvl1pPr>
              <a:defRPr>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240620186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head, Bullets and Narrow Left Phot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2917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5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userDrawn="1"/>
        </p:nvSpPr>
        <p:spPr bwMode="ltGray">
          <a:xfrm>
            <a:off x="0" y="0"/>
            <a:ext cx="2286000" cy="5143500"/>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endParaRPr>
          </a:p>
        </p:txBody>
      </p:sp>
      <p:sp>
        <p:nvSpPr>
          <p:cNvPr id="2" name="Title 1"/>
          <p:cNvSpPr>
            <a:spLocks noGrp="1"/>
          </p:cNvSpPr>
          <p:nvPr>
            <p:ph type="title" hasCustomPrompt="1"/>
          </p:nvPr>
        </p:nvSpPr>
        <p:spPr bwMode="gray">
          <a:xfrm>
            <a:off x="264693" y="2205496"/>
            <a:ext cx="1756614" cy="732508"/>
          </a:xfrm>
        </p:spPr>
        <p:txBody>
          <a:bodyPr/>
          <a:lstStyle>
            <a:lvl1pPr>
              <a:defRPr>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03524558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28605" y="2386584"/>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1997" y="0"/>
            <a:ext cx="4572000" cy="514350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Tree>
    <p:extLst>
      <p:ext uri="{BB962C8B-B14F-4D97-AF65-F5344CB8AC3E}">
        <p14:creationId xmlns:p14="http://schemas.microsoft.com/office/powerpoint/2010/main" val="119364037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531702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5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bwMode="ltGray">
          <a:xfrm>
            <a:off x="4572000" y="0"/>
            <a:ext cx="4572000" cy="5143502"/>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4800600" y="2362463"/>
            <a:ext cx="4114800" cy="418576"/>
          </a:xfrm>
        </p:spPr>
        <p:txBody>
          <a:bodyPr anchor="ctr" anchorCtr="0"/>
          <a:lstStyle>
            <a:lvl1pPr algn="l">
              <a:spcBef>
                <a:spcPts val="1000"/>
              </a:spcBef>
              <a:defRPr sz="32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2197991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06835" y="2386584"/>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2000" y="-2"/>
            <a:ext cx="4572000" cy="5143502"/>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rgbClr val="5C5C5C"/>
              </a:solidFill>
            </a:endParaRPr>
          </a:p>
        </p:txBody>
      </p:sp>
    </p:spTree>
    <p:extLst>
      <p:ext uri="{BB962C8B-B14F-4D97-AF65-F5344CB8AC3E}">
        <p14:creationId xmlns:p14="http://schemas.microsoft.com/office/powerpoint/2010/main" val="28382652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1102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p:cNvSpPr/>
          <p:nvPr userDrawn="1"/>
        </p:nvSpPr>
        <p:spPr bwMode="ltGray">
          <a:xfrm>
            <a:off x="4572000" y="1"/>
            <a:ext cx="4572000" cy="5143499"/>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pPr lvl="0"/>
            <a:endParaRPr lang="en-US" dirty="0">
              <a:solidFill>
                <a:schemeClr val="tx2"/>
              </a:solidFill>
            </a:endParaRPr>
          </a:p>
        </p:txBody>
      </p:sp>
      <p:sp>
        <p:nvSpPr>
          <p:cNvPr id="2" name="Title 1"/>
          <p:cNvSpPr>
            <a:spLocks noGrp="1"/>
          </p:cNvSpPr>
          <p:nvPr>
            <p:ph type="ctrTitle" hasCustomPrompt="1"/>
          </p:nvPr>
        </p:nvSpPr>
        <p:spPr bwMode="black">
          <a:xfrm>
            <a:off x="4800600" y="2362461"/>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263519765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239262" y="2390052"/>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2000" y="-2"/>
            <a:ext cx="4572000" cy="5143502"/>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6" name="Rectangle 21"/>
          <p:cNvSpPr>
            <a:spLocks noChangeArrowheads="1"/>
          </p:cNvSpPr>
          <p:nvPr userDrawn="1"/>
        </p:nvSpPr>
        <p:spPr bwMode="gray">
          <a:xfrm>
            <a:off x="4572000" y="1932970"/>
            <a:ext cx="4572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10" name="Text Placeholder 9"/>
          <p:cNvSpPr>
            <a:spLocks noGrp="1"/>
          </p:cNvSpPr>
          <p:nvPr>
            <p:ph type="body" sz="quarter" idx="10"/>
          </p:nvPr>
        </p:nvSpPr>
        <p:spPr>
          <a:xfrm>
            <a:off x="4789487" y="2433140"/>
            <a:ext cx="4137025" cy="332399"/>
          </a:xfrm>
        </p:spPr>
        <p:txBody>
          <a:bodyPr anchor="ctr" anchorCtr="0">
            <a:spAutoFit/>
          </a:bodyPr>
          <a:lstStyle>
            <a:lvl1pPr marL="0" indent="0">
              <a:buNone/>
              <a:defRPr sz="240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61574480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68802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21"/>
          <p:cNvSpPr>
            <a:spLocks noChangeArrowheads="1"/>
          </p:cNvSpPr>
          <p:nvPr userDrawn="1"/>
        </p:nvSpPr>
        <p:spPr bwMode="gray">
          <a:xfrm>
            <a:off x="-1" y="1932967"/>
            <a:ext cx="4572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599" y="2390050"/>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2000" y="-2"/>
            <a:ext cx="4572000" cy="5143502"/>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10" name="Text Placeholder 9"/>
          <p:cNvSpPr>
            <a:spLocks noGrp="1"/>
          </p:cNvSpPr>
          <p:nvPr>
            <p:ph type="body" sz="quarter" idx="10" hasCustomPrompt="1"/>
          </p:nvPr>
        </p:nvSpPr>
        <p:spPr>
          <a:xfrm>
            <a:off x="4789487" y="2433140"/>
            <a:ext cx="4137025" cy="332399"/>
          </a:xfrm>
        </p:spPr>
        <p:txBody>
          <a:bodyPr anchor="ctr" anchorCtr="0">
            <a:spAutoFit/>
          </a:bodyPr>
          <a:lstStyle>
            <a:lvl1pPr marL="0" indent="0">
              <a:buNone/>
              <a:defRPr sz="2400">
                <a:solidFill>
                  <a:schemeClr val="bg1"/>
                </a:solidFill>
              </a:defRPr>
            </a:lvl1pPr>
          </a:lstStyle>
          <a:p>
            <a:pPr lvl="0"/>
            <a:r>
              <a:rPr lang="en-US" dirty="0" smtClean="0"/>
              <a:t>Click to edit text</a:t>
            </a:r>
          </a:p>
        </p:txBody>
      </p:sp>
      <p:sp>
        <p:nvSpPr>
          <p:cNvPr id="7" name="Text Placeholder 6"/>
          <p:cNvSpPr>
            <a:spLocks noGrp="1"/>
          </p:cNvSpPr>
          <p:nvPr>
            <p:ph type="body" sz="quarter" idx="11" hasCustomPrompt="1"/>
          </p:nvPr>
        </p:nvSpPr>
        <p:spPr>
          <a:xfrm>
            <a:off x="228599" y="239259"/>
            <a:ext cx="4300537" cy="332399"/>
          </a:xfrm>
        </p:spPr>
        <p:txBody>
          <a:bodyPr/>
          <a:lstStyle>
            <a:lvl1pPr marL="0" indent="0">
              <a:buNone/>
              <a:defRPr sz="2400"/>
            </a:lvl1pPr>
          </a:lstStyle>
          <a:p>
            <a:pPr lvl="0"/>
            <a:r>
              <a:rPr lang="en-US" dirty="0" smtClean="0"/>
              <a:t>Click to edit text</a:t>
            </a:r>
          </a:p>
        </p:txBody>
      </p:sp>
    </p:spTree>
    <p:extLst>
      <p:ext uri="{BB962C8B-B14F-4D97-AF65-F5344CB8AC3E}">
        <p14:creationId xmlns:p14="http://schemas.microsoft.com/office/powerpoint/2010/main" val="283020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8686800" cy="366254"/>
          </a:xfrm>
        </p:spPr>
        <p:txBody>
          <a:bodyPr/>
          <a:lstStyle/>
          <a:p>
            <a:r>
              <a:rPr lang="en-US" dirty="0" smtClean="0"/>
              <a:t>Click to edit title</a:t>
            </a:r>
            <a:endParaRPr lang="en-US" dirty="0"/>
          </a:p>
        </p:txBody>
      </p:sp>
      <p:sp>
        <p:nvSpPr>
          <p:cNvPr id="5" name="Content Placeholder 3"/>
          <p:cNvSpPr>
            <a:spLocks noGrp="1"/>
          </p:cNvSpPr>
          <p:nvPr>
            <p:ph sz="half" idx="2" hasCustomPrompt="1"/>
          </p:nvPr>
        </p:nvSpPr>
        <p:spPr>
          <a:xfrm>
            <a:off x="228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hasCustomPrompt="1"/>
          </p:nvPr>
        </p:nvSpPr>
        <p:spPr>
          <a:xfrm>
            <a:off x="4800600" y="1399032"/>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18793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387056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1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21"/>
          <p:cNvSpPr>
            <a:spLocks noChangeArrowheads="1"/>
          </p:cNvSpPr>
          <p:nvPr userDrawn="1"/>
        </p:nvSpPr>
        <p:spPr bwMode="gray">
          <a:xfrm>
            <a:off x="-1" y="1932967"/>
            <a:ext cx="4572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599" y="2390050"/>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2000" y="3265710"/>
            <a:ext cx="4572000" cy="1877790"/>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10" name="Text Placeholder 9"/>
          <p:cNvSpPr>
            <a:spLocks noGrp="1"/>
          </p:cNvSpPr>
          <p:nvPr>
            <p:ph type="body" sz="quarter" idx="10" hasCustomPrompt="1"/>
          </p:nvPr>
        </p:nvSpPr>
        <p:spPr>
          <a:xfrm>
            <a:off x="4789487" y="3521712"/>
            <a:ext cx="4137025" cy="332399"/>
          </a:xfrm>
        </p:spPr>
        <p:txBody>
          <a:bodyPr anchor="ctr" anchorCtr="0">
            <a:spAutoFit/>
          </a:bodyPr>
          <a:lstStyle>
            <a:lvl1pPr marL="0" indent="0">
              <a:buNone/>
              <a:defRPr sz="2400">
                <a:solidFill>
                  <a:schemeClr val="accent5"/>
                </a:solidFill>
              </a:defRPr>
            </a:lvl1pPr>
          </a:lstStyle>
          <a:p>
            <a:pPr lvl="0"/>
            <a:r>
              <a:rPr lang="en-US" dirty="0" smtClean="0"/>
              <a:t>Click to edit text</a:t>
            </a:r>
          </a:p>
        </p:txBody>
      </p:sp>
      <p:sp>
        <p:nvSpPr>
          <p:cNvPr id="7" name="Text Placeholder 6"/>
          <p:cNvSpPr>
            <a:spLocks noGrp="1"/>
          </p:cNvSpPr>
          <p:nvPr>
            <p:ph type="body" sz="quarter" idx="11" hasCustomPrompt="1"/>
          </p:nvPr>
        </p:nvSpPr>
        <p:spPr>
          <a:xfrm>
            <a:off x="228599" y="239259"/>
            <a:ext cx="4300537" cy="332399"/>
          </a:xfrm>
        </p:spPr>
        <p:txBody>
          <a:bodyPr/>
          <a:lstStyle>
            <a:lvl1pPr marL="0" indent="0">
              <a:buNone/>
              <a:defRPr sz="2400"/>
            </a:lvl1pPr>
          </a:lstStyle>
          <a:p>
            <a:pPr lvl="0"/>
            <a:r>
              <a:rPr lang="en-US" dirty="0" smtClean="0"/>
              <a:t>Click to edit text</a:t>
            </a:r>
          </a:p>
        </p:txBody>
      </p:sp>
    </p:spTree>
    <p:extLst>
      <p:ext uri="{BB962C8B-B14F-4D97-AF65-F5344CB8AC3E}">
        <p14:creationId xmlns:p14="http://schemas.microsoft.com/office/powerpoint/2010/main" val="209094086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Section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292712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1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Rectangle 21"/>
          <p:cNvSpPr>
            <a:spLocks noChangeArrowheads="1"/>
          </p:cNvSpPr>
          <p:nvPr userDrawn="1"/>
        </p:nvSpPr>
        <p:spPr bwMode="gray">
          <a:xfrm>
            <a:off x="-1" y="1932967"/>
            <a:ext cx="4572000" cy="1332743"/>
          </a:xfrm>
          <a:prstGeom prst="rect">
            <a:avLst/>
          </a:prstGeom>
          <a:gradFill flip="none" rotWithShape="1">
            <a:gsLst>
              <a:gs pos="0">
                <a:srgbClr val="FA9B00"/>
              </a:gs>
              <a:gs pos="100000">
                <a:srgbClr val="F4CA12"/>
              </a:gs>
            </a:gsLst>
            <a:lin ang="0" scaled="1"/>
            <a:tileRect/>
          </a:gradFill>
          <a:ln w="9525">
            <a:noFill/>
            <a:miter lim="800000"/>
            <a:headEnd/>
            <a:tailEnd/>
          </a:ln>
        </p:spPr>
        <p:txBody>
          <a:bodyPr>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599" y="2390050"/>
            <a:ext cx="4114800" cy="418576"/>
          </a:xfrm>
        </p:spPr>
        <p:txBody>
          <a:bodyPr anchor="ctr" anchorCtr="0"/>
          <a:lstStyle>
            <a:lvl1pPr algn="l">
              <a:spcBef>
                <a:spcPts val="1000"/>
              </a:spcBef>
              <a:defRPr sz="3200">
                <a:solidFill>
                  <a:schemeClr val="tx2"/>
                </a:solidFill>
              </a:defRPr>
            </a:lvl1pPr>
          </a:lstStyle>
          <a:p>
            <a:r>
              <a:rPr lang="en-US" dirty="0" smtClean="0"/>
              <a:t>Click to edit title</a:t>
            </a:r>
            <a:endParaRPr lang="en-US" dirty="0"/>
          </a:p>
        </p:txBody>
      </p:sp>
      <p:sp>
        <p:nvSpPr>
          <p:cNvPr id="4" name="Rectangle 3"/>
          <p:cNvSpPr/>
          <p:nvPr userDrawn="1"/>
        </p:nvSpPr>
        <p:spPr bwMode="ltGray">
          <a:xfrm>
            <a:off x="4572000" y="3265710"/>
            <a:ext cx="4572000" cy="1877790"/>
          </a:xfrm>
          <a:prstGeom prst="rect">
            <a:avLst/>
          </a:prstGeom>
          <a:gradFill flip="none" rotWithShape="1">
            <a:gsLst>
              <a:gs pos="0">
                <a:schemeClr val="tx1">
                  <a:lumMod val="50000"/>
                  <a:lumOff val="50000"/>
                </a:schemeClr>
              </a:gs>
              <a:gs pos="53000">
                <a:schemeClr val="bg1"/>
              </a:gs>
            </a:gsLst>
            <a:lin ang="5400000" scaled="1"/>
            <a:tileRect/>
          </a:gradFill>
          <a:ln w="9525">
            <a:noFill/>
            <a:miter lim="800000"/>
            <a:headEnd/>
            <a:tailEnd/>
          </a:ln>
        </p:spPr>
        <p:txBody>
          <a:bodyPr anchor="ctr" anchorCtr="0">
            <a:noAutofit/>
          </a:bodyPr>
          <a:lstStyle/>
          <a:p>
            <a:endParaRPr lang="en-US" dirty="0">
              <a:solidFill>
                <a:srgbClr val="5C5C5C"/>
              </a:solidFill>
            </a:endParaRPr>
          </a:p>
        </p:txBody>
      </p:sp>
      <p:sp>
        <p:nvSpPr>
          <p:cNvPr id="10" name="Text Placeholder 9"/>
          <p:cNvSpPr>
            <a:spLocks noGrp="1"/>
          </p:cNvSpPr>
          <p:nvPr>
            <p:ph type="body" sz="quarter" idx="10" hasCustomPrompt="1"/>
          </p:nvPr>
        </p:nvSpPr>
        <p:spPr>
          <a:xfrm>
            <a:off x="4789487" y="4305482"/>
            <a:ext cx="4137025" cy="332399"/>
          </a:xfrm>
        </p:spPr>
        <p:txBody>
          <a:bodyPr anchor="ctr" anchorCtr="0">
            <a:spAutoFit/>
          </a:bodyPr>
          <a:lstStyle>
            <a:lvl1pPr marL="0" indent="0">
              <a:buNone/>
              <a:defRPr sz="2400">
                <a:solidFill>
                  <a:schemeClr val="accent5"/>
                </a:solidFill>
              </a:defRPr>
            </a:lvl1pPr>
          </a:lstStyle>
          <a:p>
            <a:pPr lvl="0"/>
            <a:r>
              <a:rPr lang="en-US" dirty="0" smtClean="0"/>
              <a:t>Click to edit text</a:t>
            </a:r>
          </a:p>
        </p:txBody>
      </p:sp>
      <p:sp>
        <p:nvSpPr>
          <p:cNvPr id="7" name="Text Placeholder 6"/>
          <p:cNvSpPr>
            <a:spLocks noGrp="1"/>
          </p:cNvSpPr>
          <p:nvPr>
            <p:ph type="body" sz="quarter" idx="11" hasCustomPrompt="1"/>
          </p:nvPr>
        </p:nvSpPr>
        <p:spPr>
          <a:xfrm>
            <a:off x="228599" y="239259"/>
            <a:ext cx="8697913" cy="332399"/>
          </a:xfrm>
        </p:spPr>
        <p:txBody>
          <a:bodyPr/>
          <a:lstStyle>
            <a:lvl1pPr marL="0" indent="0">
              <a:buNone/>
              <a:defRPr sz="2400"/>
            </a:lvl1pPr>
          </a:lstStyle>
          <a:p>
            <a:pPr lvl="0"/>
            <a:r>
              <a:rPr lang="en-US" dirty="0" smtClean="0"/>
              <a:t>Click to edit text</a:t>
            </a:r>
          </a:p>
        </p:txBody>
      </p:sp>
    </p:spTree>
    <p:extLst>
      <p:ext uri="{BB962C8B-B14F-4D97-AF65-F5344CB8AC3E}">
        <p14:creationId xmlns:p14="http://schemas.microsoft.com/office/powerpoint/2010/main" val="410201150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lue Gradient Quote Slide">
    <p:spTree>
      <p:nvGrpSpPr>
        <p:cNvPr id="1" name=""/>
        <p:cNvGrpSpPr/>
        <p:nvPr/>
      </p:nvGrpSpPr>
      <p:grpSpPr>
        <a:xfrm>
          <a:off x="0" y="0"/>
          <a:ext cx="0" cy="0"/>
          <a:chOff x="0" y="0"/>
          <a:chExt cx="0" cy="0"/>
        </a:xfrm>
      </p:grpSpPr>
      <p:sp>
        <p:nvSpPr>
          <p:cNvPr id="5" name="Rectangle 4"/>
          <p:cNvSpPr/>
          <p:nvPr userDrawn="1"/>
        </p:nvSpPr>
        <p:spPr bwMode="white">
          <a:xfrm>
            <a:off x="8001000" y="4552950"/>
            <a:ext cx="1143000" cy="59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userDrawn="1"/>
        </p:nvSpPr>
        <p:spPr bwMode="ltGray">
          <a:xfrm>
            <a:off x="0" y="-1"/>
            <a:ext cx="9144000" cy="3543301"/>
          </a:xfrm>
          <a:prstGeom prst="rect">
            <a:avLst/>
          </a:prstGeom>
          <a:gradFill>
            <a:gsLst>
              <a:gs pos="0">
                <a:srgbClr val="1A1E5A"/>
              </a:gs>
              <a:gs pos="99000">
                <a:srgbClr val="122D98"/>
              </a:gs>
            </a:gsLst>
            <a:lin ang="0" scaled="0"/>
          </a:gradFill>
          <a:ln w="9525">
            <a:noFill/>
            <a:miter lim="800000"/>
            <a:headEnd/>
            <a:tailEnd/>
          </a:ln>
        </p:spPr>
        <p:txBody>
          <a:bodyPr anchor="ctr" anchorCtr="0">
            <a:noAutofit/>
          </a:bodyPr>
          <a:lstStyle/>
          <a:p>
            <a:endParaRPr lang="en-US" dirty="0">
              <a:solidFill>
                <a:srgbClr val="5C5C5C"/>
              </a:solidFill>
            </a:endParaRPr>
          </a:p>
        </p:txBody>
      </p:sp>
      <p:sp>
        <p:nvSpPr>
          <p:cNvPr id="2" name="Title 1"/>
          <p:cNvSpPr>
            <a:spLocks noGrp="1"/>
          </p:cNvSpPr>
          <p:nvPr>
            <p:ph type="ctrTitle" hasCustomPrompt="1"/>
          </p:nvPr>
        </p:nvSpPr>
        <p:spPr bwMode="black">
          <a:xfrm>
            <a:off x="228600" y="1510039"/>
            <a:ext cx="8686800" cy="523220"/>
          </a:xfrm>
        </p:spPr>
        <p:txBody>
          <a:bodyPr anchor="ctr"/>
          <a:lstStyle>
            <a:lvl1pPr algn="l">
              <a:spcBef>
                <a:spcPts val="1000"/>
              </a:spcBef>
              <a:defRPr sz="4000">
                <a:solidFill>
                  <a:schemeClr val="bg1"/>
                </a:solidFill>
              </a:defRPr>
            </a:lvl1pPr>
          </a:lstStyle>
          <a:p>
            <a:r>
              <a:rPr lang="en-US" dirty="0" smtClean="0"/>
              <a:t>Click to edit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7158" y="4273277"/>
            <a:ext cx="1479800" cy="480936"/>
          </a:xfrm>
          <a:prstGeom prst="rect">
            <a:avLst/>
          </a:prstGeom>
        </p:spPr>
      </p:pic>
    </p:spTree>
    <p:extLst>
      <p:ext uri="{BB962C8B-B14F-4D97-AF65-F5344CB8AC3E}">
        <p14:creationId xmlns:p14="http://schemas.microsoft.com/office/powerpoint/2010/main" val="1441182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and 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1061747"/>
            <a:ext cx="4572000" cy="3680413"/>
          </a:xfrm>
          <a:prstGeom prst="rect">
            <a:avLst/>
          </a:prstGeom>
          <a:solidFill>
            <a:schemeClr val="bg1">
              <a:lumMod val="85000"/>
            </a:schemeClr>
          </a:solidFill>
        </p:spPr>
        <p:txBody>
          <a:bodyPr lIns="91440" tIns="91440" rIns="91440" bIns="91440">
            <a:noAutofit/>
          </a:bodyPr>
          <a:lstStyle>
            <a:lvl1pPr marL="0" indent="0">
              <a:buFont typeface="Arial" panose="020B0604020202020204" pitchFamily="34" charset="0"/>
              <a:buNone/>
              <a:defRPr sz="1600"/>
            </a:lvl1pPr>
          </a:lstStyle>
          <a:p>
            <a:r>
              <a:rPr lang="en-US" dirty="0" smtClean="0"/>
              <a:t>Click center icon to insert photo</a:t>
            </a:r>
            <a:endParaRPr lang="en-US" dirty="0"/>
          </a:p>
        </p:txBody>
      </p:sp>
      <p:sp>
        <p:nvSpPr>
          <p:cNvPr id="7" name="Content Placeholder 2"/>
          <p:cNvSpPr>
            <a:spLocks noGrp="1"/>
          </p:cNvSpPr>
          <p:nvPr>
            <p:ph idx="1" hasCustomPrompt="1"/>
          </p:nvPr>
        </p:nvSpPr>
        <p:spPr>
          <a:xfrm>
            <a:off x="228600" y="1060704"/>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95256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40" userDrawn="1">
          <p15:clr>
            <a:srgbClr val="FBAE40"/>
          </p15:clr>
        </p15:guide>
        <p15:guide id="2" pos="5600" userDrawn="1">
          <p15:clr>
            <a:srgbClr val="FBAE40"/>
          </p15:clr>
        </p15:guide>
        <p15:guide id="3" orient="horz" pos="2844" userDrawn="1">
          <p15:clr>
            <a:srgbClr val="FBAE40"/>
          </p15:clr>
        </p15:guide>
        <p15:guide id="4" orient="horz" pos="6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ullets and Two Right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28600" y="182880"/>
            <a:ext cx="4110228" cy="366254"/>
          </a:xfrm>
        </p:spPr>
        <p:txBody>
          <a:bodyPr/>
          <a:lstStyle/>
          <a:p>
            <a:r>
              <a:rPr lang="en-US" dirty="0" smtClean="0"/>
              <a:t>Click to edit title</a:t>
            </a:r>
            <a:endParaRPr lang="en-US" dirty="0"/>
          </a:p>
        </p:txBody>
      </p:sp>
      <p:sp>
        <p:nvSpPr>
          <p:cNvPr id="5" name="Picture Placeholder 4"/>
          <p:cNvSpPr>
            <a:spLocks noGrp="1"/>
          </p:cNvSpPr>
          <p:nvPr>
            <p:ph type="pic" sz="quarter" idx="12" hasCustomPrompt="1"/>
          </p:nvPr>
        </p:nvSpPr>
        <p:spPr>
          <a:xfrm>
            <a:off x="4572000" y="0"/>
            <a:ext cx="4572000" cy="2320684"/>
          </a:xfrm>
          <a:prstGeom prst="rect">
            <a:avLst/>
          </a:prstGeom>
          <a:solidFill>
            <a:schemeClr val="bg1">
              <a:lumMod val="85000"/>
            </a:schemeClr>
          </a:solidFill>
        </p:spPr>
        <p:txBody>
          <a:bodyPr vert="horz" lIns="91440" tIns="91440" rIns="91440" bIns="91440" rtlCol="0">
            <a:noAutofit/>
          </a:bodyPr>
          <a:lstStyle>
            <a:lvl1pPr marL="201168" indent="-201168">
              <a:buNone/>
              <a:defRPr lang="en-US" sz="1600"/>
            </a:lvl1pPr>
          </a:lstStyle>
          <a:p>
            <a:pPr marL="0" lvl="0" indent="0"/>
            <a:r>
              <a:rPr lang="en-US" dirty="0" smtClean="0"/>
              <a:t>Click center icon to insert photo</a:t>
            </a:r>
            <a:endParaRPr lang="en-US" dirty="0"/>
          </a:p>
        </p:txBody>
      </p:sp>
      <p:sp>
        <p:nvSpPr>
          <p:cNvPr id="6" name="Picture Placeholder 4"/>
          <p:cNvSpPr>
            <a:spLocks noGrp="1"/>
          </p:cNvSpPr>
          <p:nvPr>
            <p:ph type="pic" sz="quarter" idx="13" hasCustomPrompt="1"/>
          </p:nvPr>
        </p:nvSpPr>
        <p:spPr>
          <a:xfrm>
            <a:off x="4572000" y="2424630"/>
            <a:ext cx="4572000" cy="2320684"/>
          </a:xfrm>
          <a:prstGeom prst="rect">
            <a:avLst/>
          </a:prstGeom>
          <a:solidFill>
            <a:schemeClr val="bg1">
              <a:lumMod val="85000"/>
            </a:schemeClr>
          </a:solidFill>
        </p:spPr>
        <p:txBody>
          <a:bodyPr vert="horz" lIns="91440" tIns="91440" rIns="91440" bIns="91440" rtlCol="0">
            <a:noAutofit/>
          </a:bodyPr>
          <a:lstStyle>
            <a:lvl1pPr marL="201168" indent="-201168">
              <a:buNone/>
              <a:defRPr lang="en-US" sz="1600"/>
            </a:lvl1pPr>
          </a:lstStyle>
          <a:p>
            <a:pPr marL="0" lvl="0" indent="0"/>
            <a:r>
              <a:rPr lang="en-US" dirty="0" smtClean="0"/>
              <a:t>Click center icon to insert photo</a:t>
            </a:r>
            <a:endParaRPr lang="en-US" dirty="0"/>
          </a:p>
        </p:txBody>
      </p:sp>
      <p:sp>
        <p:nvSpPr>
          <p:cNvPr id="8" name="Content Placeholder 2"/>
          <p:cNvSpPr>
            <a:spLocks noGrp="1"/>
          </p:cNvSpPr>
          <p:nvPr>
            <p:ph idx="1" hasCustomPrompt="1"/>
          </p:nvPr>
        </p:nvSpPr>
        <p:spPr>
          <a:xfrm>
            <a:off x="228600" y="1060704"/>
            <a:ext cx="4114800" cy="1257780"/>
          </a:xfrm>
        </p:spPr>
        <p:txBody>
          <a:bodyPr vert="horz" lIns="0" tIns="0" rIns="0" bIns="0" rtlCol="0">
            <a:sp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46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8" userDrawn="1">
          <p15:clr>
            <a:srgbClr val="FBAE40"/>
          </p15:clr>
        </p15:guide>
        <p15:guide id="2" pos="5600" userDrawn="1">
          <p15:clr>
            <a:srgbClr val="FBAE40"/>
          </p15:clr>
        </p15:guide>
        <p15:guide id="3"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vmlDrawing" Target="../drawings/vmlDrawing1.v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oleObject" Target="../embeddings/oleObject1.bin"/><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oleObject" Target="../embeddings/oleObject2.bin"/><Relationship Id="rId5" Type="http://schemas.openxmlformats.org/officeDocument/2006/relationships/slideLayout" Target="../slideLayouts/slideLayout58.xml"/><Relationship Id="rId10" Type="http://schemas.openxmlformats.org/officeDocument/2006/relationships/tags" Target="../tags/tag2.xml"/><Relationship Id="rId4" Type="http://schemas.openxmlformats.org/officeDocument/2006/relationships/slideLayout" Target="../slideLayouts/slideLayout57.xml"/><Relationship Id="rId9"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63.xml"/><Relationship Id="rId7" Type="http://schemas.openxmlformats.org/officeDocument/2006/relationships/oleObject" Target="../embeddings/oleObject5.bin"/><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ags" Target="../tags/tag5.xml"/><Relationship Id="rId5" Type="http://schemas.openxmlformats.org/officeDocument/2006/relationships/vmlDrawing" Target="../drawings/vmlDrawing5.vml"/><Relationship Id="rId4" Type="http://schemas.openxmlformats.org/officeDocument/2006/relationships/theme" Target="../theme/theme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oleObject" Target="../embeddings/oleObject9.bin"/><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ags" Target="../tags/tag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vmlDrawing" Target="../drawings/vmlDrawing9.vml"/><Relationship Id="rId5" Type="http://schemas.openxmlformats.org/officeDocument/2006/relationships/slideLayout" Target="../slideLayouts/slideLayout68.xml"/><Relationship Id="rId15" Type="http://schemas.openxmlformats.org/officeDocument/2006/relationships/image" Target="../media/image2.png"/><Relationship Id="rId10" Type="http://schemas.openxmlformats.org/officeDocument/2006/relationships/theme" Target="../theme/theme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6"/>
            </p:custDataLst>
            <p:extLst>
              <p:ext uri="{D42A27DB-BD31-4B8C-83A1-F6EECF244321}">
                <p14:modId xmlns:p14="http://schemas.microsoft.com/office/powerpoint/2010/main" val="1932565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55" name="think-cell Slide" r:id="rId57" imgW="270" imgH="270" progId="TCLayout.ActiveDocument.1">
                  <p:embed/>
                </p:oleObj>
              </mc:Choice>
              <mc:Fallback>
                <p:oleObj name="think-cell Slide" r:id="rId57" imgW="270" imgH="270" progId="TCLayout.ActiveDocument.1">
                  <p:embed/>
                  <p:pic>
                    <p:nvPicPr>
                      <p:cNvPr id="0" name=""/>
                      <p:cNvPicPr/>
                      <p:nvPr/>
                    </p:nvPicPr>
                    <p:blipFill>
                      <a:blip r:embed="rId5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82880"/>
            <a:ext cx="8686800" cy="366254"/>
          </a:xfrm>
          <a:prstGeom prst="rect">
            <a:avLst/>
          </a:prstGeom>
        </p:spPr>
        <p:txBody>
          <a:bodyPr vert="horz" lIns="0" tIns="0" rIns="0" bIns="0" rtlCol="0" anchor="t">
            <a:spAutoFit/>
          </a:bodyPr>
          <a:lstStyle/>
          <a:p>
            <a:r>
              <a:rPr lang="en-US" dirty="0" smtClean="0"/>
              <a:t>Click to edit title</a:t>
            </a:r>
            <a:endParaRPr lang="en-US" dirty="0"/>
          </a:p>
        </p:txBody>
      </p:sp>
      <p:sp>
        <p:nvSpPr>
          <p:cNvPr id="7" name="Rectangle 6"/>
          <p:cNvSpPr>
            <a:spLocks noChangeArrowheads="1"/>
          </p:cNvSpPr>
          <p:nvPr/>
        </p:nvSpPr>
        <p:spPr bwMode="black">
          <a:xfrm>
            <a:off x="339208" y="4946461"/>
            <a:ext cx="2215350" cy="107722"/>
          </a:xfrm>
          <a:prstGeom prst="rect">
            <a:avLst/>
          </a:prstGeom>
          <a:noFill/>
          <a:ln w="12700">
            <a:noFill/>
            <a:miter lim="800000"/>
            <a:headEnd/>
            <a:tailEnd/>
          </a:ln>
          <a:effectLst/>
        </p:spPr>
        <p:txBody>
          <a:bodyPr wrap="none" lIns="0" tIns="0" rIns="0" bIns="0">
            <a:spAutoFit/>
          </a:bodyPr>
          <a:lstStyle/>
          <a:p>
            <a:r>
              <a:rPr lang="en-US" sz="700" dirty="0" smtClean="0">
                <a:solidFill>
                  <a:srgbClr val="5C5C5C"/>
                </a:solidFill>
                <a:latin typeface="+mn-lt"/>
              </a:rPr>
              <a:t>|  Securing the Future of Payments |  11 September 2017</a:t>
            </a:r>
            <a:endParaRPr lang="en-US" sz="700" dirty="0">
              <a:solidFill>
                <a:srgbClr val="5C5C5C"/>
              </a:solidFill>
              <a:latin typeface="+mn-lt"/>
            </a:endParaRPr>
          </a:p>
        </p:txBody>
      </p:sp>
      <p:sp>
        <p:nvSpPr>
          <p:cNvPr id="8" name="TextBox 7"/>
          <p:cNvSpPr txBox="1"/>
          <p:nvPr/>
        </p:nvSpPr>
        <p:spPr>
          <a:xfrm>
            <a:off x="228600" y="4962527"/>
            <a:ext cx="110608"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latin typeface="+mn-lt"/>
              </a:rPr>
              <a:pPr/>
              <a:t>‹#›</a:t>
            </a:fld>
            <a:endParaRPr lang="en-US" sz="700" dirty="0" smtClean="0">
              <a:solidFill>
                <a:srgbClr val="5C5C5C"/>
              </a:solidFill>
              <a:latin typeface="+mn-lt"/>
            </a:endParaRPr>
          </a:p>
        </p:txBody>
      </p:sp>
      <p:pic>
        <p:nvPicPr>
          <p:cNvPr id="9" name="Picture 8"/>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8324208" y="4836505"/>
            <a:ext cx="676656" cy="219913"/>
          </a:xfrm>
          <a:prstGeom prst="rect">
            <a:avLst/>
          </a:prstGeom>
        </p:spPr>
      </p:pic>
      <p:sp>
        <p:nvSpPr>
          <p:cNvPr id="10" name="Rectangle 6"/>
          <p:cNvSpPr>
            <a:spLocks noChangeArrowheads="1"/>
          </p:cNvSpPr>
          <p:nvPr/>
        </p:nvSpPr>
        <p:spPr bwMode="black">
          <a:xfrm>
            <a:off x="4371197" y="4948696"/>
            <a:ext cx="426399" cy="107722"/>
          </a:xfrm>
          <a:prstGeom prst="rect">
            <a:avLst/>
          </a:prstGeom>
          <a:noFill/>
          <a:ln w="12700">
            <a:noFill/>
            <a:miter lim="800000"/>
            <a:headEnd/>
            <a:tailEnd/>
          </a:ln>
          <a:effectLst/>
        </p:spPr>
        <p:txBody>
          <a:bodyPr wrap="none" lIns="0" tIns="0" rIns="0" bIns="0">
            <a:spAutoFit/>
          </a:bodyPr>
          <a:lstStyle/>
          <a:p>
            <a:pPr algn="ctr"/>
            <a:r>
              <a:rPr lang="en-US" sz="700" dirty="0" smtClean="0">
                <a:solidFill>
                  <a:srgbClr val="5C5C5C"/>
                </a:solidFill>
                <a:latin typeface="+mn-lt"/>
              </a:rPr>
              <a:t>Visa Public</a:t>
            </a:r>
            <a:endParaRPr lang="en-US" sz="700" dirty="0">
              <a:solidFill>
                <a:srgbClr val="5C5C5C"/>
              </a:solidFill>
              <a:latin typeface="+mn-lt"/>
            </a:endParaRPr>
          </a:p>
        </p:txBody>
      </p:sp>
      <p:sp>
        <p:nvSpPr>
          <p:cNvPr id="12" name="Text Placeholder 2"/>
          <p:cNvSpPr>
            <a:spLocks noGrp="1"/>
          </p:cNvSpPr>
          <p:nvPr>
            <p:ph type="body" idx="1"/>
          </p:nvPr>
        </p:nvSpPr>
        <p:spPr>
          <a:xfrm>
            <a:off x="228600" y="1060704"/>
            <a:ext cx="8686800" cy="1257780"/>
          </a:xfrm>
          <a:prstGeom prst="rect">
            <a:avLst/>
          </a:prstGeom>
        </p:spPr>
        <p:txBody>
          <a:bodyPr vert="horz" lIns="0" tIns="0" rIns="0" bIns="0" rtlCol="0">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49232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28" r:id="rId8"/>
    <p:sldLayoutId id="2147483729" r:id="rId9"/>
    <p:sldLayoutId id="2147483730" r:id="rId10"/>
    <p:sldLayoutId id="2147483719" r:id="rId11"/>
    <p:sldLayoutId id="2147483731" r:id="rId12"/>
    <p:sldLayoutId id="2147483720" r:id="rId13"/>
    <p:sldLayoutId id="2147483721" r:id="rId14"/>
    <p:sldLayoutId id="2147483732" r:id="rId15"/>
    <p:sldLayoutId id="2147483722" r:id="rId16"/>
    <p:sldLayoutId id="2147483723" r:id="rId17"/>
    <p:sldLayoutId id="2147483724" r:id="rId18"/>
    <p:sldLayoutId id="2147483733" r:id="rId19"/>
    <p:sldLayoutId id="2147483734" r:id="rId20"/>
    <p:sldLayoutId id="2147483725" r:id="rId21"/>
    <p:sldLayoutId id="2147483726" r:id="rId22"/>
    <p:sldLayoutId id="2147483727"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15" r:id="rId52"/>
    <p:sldLayoutId id="2147483817" r:id="rId53"/>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88436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6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82880"/>
            <a:ext cx="8686800" cy="366254"/>
          </a:xfrm>
          <a:prstGeom prst="rect">
            <a:avLst/>
          </a:prstGeom>
        </p:spPr>
        <p:txBody>
          <a:bodyPr vert="horz" lIns="0" tIns="0" rIns="0" bIns="0" rtlCol="0" anchor="t">
            <a:spAutoFit/>
          </a:bodyPr>
          <a:lstStyle/>
          <a:p>
            <a:r>
              <a:rPr lang="en-US" dirty="0" smtClean="0"/>
              <a:t>Click to edit title</a:t>
            </a:r>
            <a:endParaRPr lang="en-US" dirty="0"/>
          </a:p>
        </p:txBody>
      </p:sp>
      <p:sp>
        <p:nvSpPr>
          <p:cNvPr id="8" name="TextBox 7"/>
          <p:cNvSpPr txBox="1"/>
          <p:nvPr/>
        </p:nvSpPr>
        <p:spPr>
          <a:xfrm>
            <a:off x="4822366" y="4962527"/>
            <a:ext cx="110608"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latin typeface="+mn-lt"/>
              </a:rPr>
              <a:pPr/>
              <a:t>‹#›</a:t>
            </a:fld>
            <a:endParaRPr lang="en-US" sz="700" dirty="0" smtClean="0">
              <a:solidFill>
                <a:srgbClr val="5C5C5C"/>
              </a:solidFill>
              <a:latin typeface="+mn-lt"/>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24208" y="4836505"/>
            <a:ext cx="676656" cy="219913"/>
          </a:xfrm>
          <a:prstGeom prst="rect">
            <a:avLst/>
          </a:prstGeom>
        </p:spPr>
      </p:pic>
      <p:sp>
        <p:nvSpPr>
          <p:cNvPr id="10" name="Rectangle 6"/>
          <p:cNvSpPr>
            <a:spLocks noChangeArrowheads="1"/>
          </p:cNvSpPr>
          <p:nvPr/>
        </p:nvSpPr>
        <p:spPr bwMode="black">
          <a:xfrm>
            <a:off x="6512885" y="4962527"/>
            <a:ext cx="668453" cy="107722"/>
          </a:xfrm>
          <a:prstGeom prst="rect">
            <a:avLst/>
          </a:prstGeom>
          <a:noFill/>
          <a:ln w="12700">
            <a:noFill/>
            <a:miter lim="800000"/>
            <a:headEnd/>
            <a:tailEnd/>
          </a:ln>
          <a:effectLst/>
        </p:spPr>
        <p:txBody>
          <a:bodyPr wrap="none" lIns="0" tIns="0" rIns="0" bIns="0">
            <a:spAutoFit/>
          </a:bodyPr>
          <a:lstStyle/>
          <a:p>
            <a:pPr algn="ctr"/>
            <a:r>
              <a:rPr lang="en-US" sz="700" dirty="0" smtClean="0">
                <a:solidFill>
                  <a:srgbClr val="5C5C5C"/>
                </a:solidFill>
                <a:latin typeface="+mn-lt"/>
              </a:rPr>
              <a:t>Visa Confidential</a:t>
            </a:r>
            <a:endParaRPr lang="en-US" sz="700" dirty="0">
              <a:solidFill>
                <a:srgbClr val="5C5C5C"/>
              </a:solidFill>
              <a:latin typeface="+mn-lt"/>
            </a:endParaRPr>
          </a:p>
        </p:txBody>
      </p:sp>
      <p:sp>
        <p:nvSpPr>
          <p:cNvPr id="12" name="Text Placeholder 2"/>
          <p:cNvSpPr>
            <a:spLocks noGrp="1"/>
          </p:cNvSpPr>
          <p:nvPr>
            <p:ph type="body" idx="1"/>
          </p:nvPr>
        </p:nvSpPr>
        <p:spPr>
          <a:xfrm>
            <a:off x="228600" y="1060704"/>
            <a:ext cx="8686800" cy="1257780"/>
          </a:xfrm>
          <a:prstGeom prst="rect">
            <a:avLst/>
          </a:prstGeom>
        </p:spPr>
        <p:txBody>
          <a:bodyPr vert="horz" lIns="0" tIns="0" rIns="0" bIns="0" rtlCol="0">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2253965"/>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57" r:id="rId5"/>
    <p:sldLayoutId id="2147483811" r:id="rId6"/>
    <p:sldLayoutId id="2147483813" r:id="rId7"/>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416462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7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82880"/>
            <a:ext cx="8686800" cy="366254"/>
          </a:xfrm>
          <a:prstGeom prst="rect">
            <a:avLst/>
          </a:prstGeom>
        </p:spPr>
        <p:txBody>
          <a:bodyPr vert="horz" lIns="0" tIns="0" rIns="0" bIns="0" rtlCol="0" anchor="t">
            <a:spAutoFit/>
          </a:bodyPr>
          <a:lstStyle/>
          <a:p>
            <a:r>
              <a:rPr lang="en-US" dirty="0" smtClean="0"/>
              <a:t>Click to edit title</a:t>
            </a:r>
            <a:endParaRPr lang="en-US" dirty="0"/>
          </a:p>
        </p:txBody>
      </p:sp>
      <p:sp>
        <p:nvSpPr>
          <p:cNvPr id="8" name="TextBox 7"/>
          <p:cNvSpPr txBox="1"/>
          <p:nvPr/>
        </p:nvSpPr>
        <p:spPr>
          <a:xfrm>
            <a:off x="2572460" y="4962527"/>
            <a:ext cx="110608"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latin typeface="+mn-lt"/>
              </a:rPr>
              <a:pPr/>
              <a:t>‹#›</a:t>
            </a:fld>
            <a:endParaRPr lang="en-US" sz="700" dirty="0" smtClean="0">
              <a:solidFill>
                <a:srgbClr val="5C5C5C"/>
              </a:solidFill>
              <a:latin typeface="+mn-lt"/>
            </a:endParaRPr>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4208" y="4836505"/>
            <a:ext cx="676656" cy="219913"/>
          </a:xfrm>
          <a:prstGeom prst="rect">
            <a:avLst/>
          </a:prstGeom>
        </p:spPr>
      </p:pic>
      <p:sp>
        <p:nvSpPr>
          <p:cNvPr id="12" name="Text Placeholder 2"/>
          <p:cNvSpPr>
            <a:spLocks noGrp="1"/>
          </p:cNvSpPr>
          <p:nvPr>
            <p:ph type="body" idx="1"/>
          </p:nvPr>
        </p:nvSpPr>
        <p:spPr>
          <a:xfrm>
            <a:off x="228600" y="1060704"/>
            <a:ext cx="8686800" cy="1257780"/>
          </a:xfrm>
          <a:prstGeom prst="rect">
            <a:avLst/>
          </a:prstGeom>
        </p:spPr>
        <p:txBody>
          <a:bodyPr vert="horz" lIns="0" tIns="0" rIns="0" bIns="0" rtlCol="0">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a:spLocks noChangeArrowheads="1"/>
          </p:cNvSpPr>
          <p:nvPr userDrawn="1"/>
        </p:nvSpPr>
        <p:spPr bwMode="black">
          <a:xfrm>
            <a:off x="2834765" y="4948696"/>
            <a:ext cx="2014975" cy="107722"/>
          </a:xfrm>
          <a:prstGeom prst="rect">
            <a:avLst/>
          </a:prstGeom>
          <a:noFill/>
          <a:ln w="12700">
            <a:noFill/>
            <a:miter lim="800000"/>
            <a:headEnd/>
            <a:tailEnd/>
          </a:ln>
          <a:effectLst/>
        </p:spPr>
        <p:txBody>
          <a:bodyPr wrap="none" lIns="0" tIns="0" rIns="0" bIns="0">
            <a:spAutoFit/>
          </a:bodyPr>
          <a:lstStyle/>
          <a:p>
            <a:r>
              <a:rPr lang="en-US" sz="700" dirty="0" smtClean="0">
                <a:solidFill>
                  <a:srgbClr val="5C5C5C"/>
                </a:solidFill>
                <a:latin typeface="+mn-lt"/>
              </a:rPr>
              <a:t>|  Visa Thailand Client Forum |  13</a:t>
            </a:r>
            <a:r>
              <a:rPr lang="en-US" sz="700" baseline="0" dirty="0" smtClean="0">
                <a:solidFill>
                  <a:srgbClr val="5C5C5C"/>
                </a:solidFill>
                <a:latin typeface="+mn-lt"/>
              </a:rPr>
              <a:t> November </a:t>
            </a:r>
            <a:r>
              <a:rPr lang="en-US" sz="700" dirty="0" smtClean="0">
                <a:solidFill>
                  <a:srgbClr val="5C5C5C"/>
                </a:solidFill>
                <a:latin typeface="+mn-lt"/>
              </a:rPr>
              <a:t>2015</a:t>
            </a:r>
            <a:endParaRPr lang="en-US" sz="700" dirty="0">
              <a:solidFill>
                <a:srgbClr val="5C5C5C"/>
              </a:solidFill>
              <a:latin typeface="+mn-lt"/>
            </a:endParaRPr>
          </a:p>
        </p:txBody>
      </p:sp>
      <p:sp>
        <p:nvSpPr>
          <p:cNvPr id="13" name="Rectangle 6"/>
          <p:cNvSpPr>
            <a:spLocks noChangeArrowheads="1"/>
          </p:cNvSpPr>
          <p:nvPr userDrawn="1"/>
        </p:nvSpPr>
        <p:spPr bwMode="black">
          <a:xfrm>
            <a:off x="5245260" y="4948696"/>
            <a:ext cx="668453" cy="107722"/>
          </a:xfrm>
          <a:prstGeom prst="rect">
            <a:avLst/>
          </a:prstGeom>
          <a:noFill/>
          <a:ln w="12700">
            <a:noFill/>
            <a:miter lim="800000"/>
            <a:headEnd/>
            <a:tailEnd/>
          </a:ln>
          <a:effectLst/>
        </p:spPr>
        <p:txBody>
          <a:bodyPr wrap="none" lIns="0" tIns="0" rIns="0" bIns="0">
            <a:spAutoFit/>
          </a:bodyPr>
          <a:lstStyle/>
          <a:p>
            <a:pPr algn="ctr"/>
            <a:r>
              <a:rPr lang="en-US" sz="700" dirty="0" smtClean="0">
                <a:solidFill>
                  <a:srgbClr val="5C5C5C"/>
                </a:solidFill>
                <a:latin typeface="+mn-lt"/>
              </a:rPr>
              <a:t>Visa Confidential</a:t>
            </a:r>
            <a:endParaRPr lang="en-US" sz="700" dirty="0">
              <a:solidFill>
                <a:srgbClr val="5C5C5C"/>
              </a:solidFill>
              <a:latin typeface="+mn-lt"/>
            </a:endParaRPr>
          </a:p>
        </p:txBody>
      </p:sp>
    </p:spTree>
    <p:extLst>
      <p:ext uri="{BB962C8B-B14F-4D97-AF65-F5344CB8AC3E}">
        <p14:creationId xmlns:p14="http://schemas.microsoft.com/office/powerpoint/2010/main" val="232178077"/>
      </p:ext>
    </p:extLst>
  </p:cSld>
  <p:clrMap bg1="lt1" tx1="dk1" bg2="lt2" tx2="dk2" accent1="accent1" accent2="accent2" accent3="accent3" accent4="accent4" accent5="accent5" accent6="accent6" hlink="hlink" folHlink="folHlink"/>
  <p:sldLayoutIdLst>
    <p:sldLayoutId id="2147483807" r:id="rId1"/>
    <p:sldLayoutId id="2147483809" r:id="rId2"/>
    <p:sldLayoutId id="2147483808" r:id="rId3"/>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2"/>
            </p:custDataLst>
            <p:extLst>
              <p:ext uri="{D42A27DB-BD31-4B8C-83A1-F6EECF244321}">
                <p14:modId xmlns:p14="http://schemas.microsoft.com/office/powerpoint/2010/main" val="35817747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029"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228600" y="182880"/>
            <a:ext cx="8686800" cy="366254"/>
          </a:xfrm>
          <a:prstGeom prst="rect">
            <a:avLst/>
          </a:prstGeom>
        </p:spPr>
        <p:txBody>
          <a:bodyPr vert="horz" lIns="0" tIns="0" rIns="0" bIns="0" rtlCol="0" anchor="t">
            <a:spAutoFit/>
          </a:bodyPr>
          <a:lstStyle/>
          <a:p>
            <a:r>
              <a:rPr lang="en-US" dirty="0" smtClean="0"/>
              <a:t>Click to edit title</a:t>
            </a:r>
            <a:endParaRPr lang="en-US" dirty="0"/>
          </a:p>
        </p:txBody>
      </p:sp>
      <p:sp>
        <p:nvSpPr>
          <p:cNvPr id="8" name="TextBox 7"/>
          <p:cNvSpPr txBox="1"/>
          <p:nvPr/>
        </p:nvSpPr>
        <p:spPr>
          <a:xfrm>
            <a:off x="348340" y="4962527"/>
            <a:ext cx="110608" cy="107722"/>
          </a:xfrm>
          <a:prstGeom prst="rect">
            <a:avLst/>
          </a:prstGeom>
          <a:noFill/>
        </p:spPr>
        <p:txBody>
          <a:bodyPr wrap="none" lIns="0" tIns="0" rIns="0" bIns="0" rtlCol="0" anchor="ctr">
            <a:spAutoFit/>
          </a:bodyPr>
          <a:lstStyle/>
          <a:p>
            <a:fld id="{8E9DF562-4D88-4A5A-AAF6-44DA0968931F}" type="slidenum">
              <a:rPr lang="en-US" sz="700" smtClean="0">
                <a:solidFill>
                  <a:srgbClr val="5C5C5C"/>
                </a:solidFill>
                <a:latin typeface="+mn-lt"/>
              </a:rPr>
              <a:pPr/>
              <a:t>‹#›</a:t>
            </a:fld>
            <a:endParaRPr lang="en-US" sz="700" dirty="0" smtClean="0">
              <a:solidFill>
                <a:srgbClr val="5C5C5C"/>
              </a:solidFill>
              <a:latin typeface="+mn-lt"/>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95755" y="4836505"/>
            <a:ext cx="676656" cy="219913"/>
          </a:xfrm>
          <a:prstGeom prst="rect">
            <a:avLst/>
          </a:prstGeom>
        </p:spPr>
      </p:pic>
      <p:sp>
        <p:nvSpPr>
          <p:cNvPr id="12" name="Text Placeholder 2"/>
          <p:cNvSpPr>
            <a:spLocks noGrp="1"/>
          </p:cNvSpPr>
          <p:nvPr>
            <p:ph type="body" idx="1"/>
          </p:nvPr>
        </p:nvSpPr>
        <p:spPr>
          <a:xfrm>
            <a:off x="228600" y="1060704"/>
            <a:ext cx="8686800" cy="1257780"/>
          </a:xfrm>
          <a:prstGeom prst="rect">
            <a:avLst/>
          </a:prstGeom>
        </p:spPr>
        <p:txBody>
          <a:bodyPr vert="horz" lIns="0" tIns="0" rIns="0" bIns="0" rtlCol="0">
            <a:sp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a:spLocks noChangeArrowheads="1"/>
          </p:cNvSpPr>
          <p:nvPr userDrawn="1"/>
        </p:nvSpPr>
        <p:spPr bwMode="black">
          <a:xfrm>
            <a:off x="1231797" y="4944153"/>
            <a:ext cx="2014975" cy="107722"/>
          </a:xfrm>
          <a:prstGeom prst="rect">
            <a:avLst/>
          </a:prstGeom>
          <a:noFill/>
          <a:ln w="12700">
            <a:noFill/>
            <a:miter lim="800000"/>
            <a:headEnd/>
            <a:tailEnd/>
          </a:ln>
          <a:effectLst/>
        </p:spPr>
        <p:txBody>
          <a:bodyPr wrap="none" lIns="0" tIns="0" rIns="0" bIns="0">
            <a:spAutoFit/>
          </a:bodyPr>
          <a:lstStyle/>
          <a:p>
            <a:r>
              <a:rPr lang="en-US" sz="700" dirty="0" smtClean="0">
                <a:solidFill>
                  <a:srgbClr val="5C5C5C"/>
                </a:solidFill>
                <a:latin typeface="+mn-lt"/>
              </a:rPr>
              <a:t>|  Visa Thailand Client Forum |  13</a:t>
            </a:r>
            <a:r>
              <a:rPr lang="en-US" sz="700" baseline="0" dirty="0" smtClean="0">
                <a:solidFill>
                  <a:srgbClr val="5C5C5C"/>
                </a:solidFill>
                <a:latin typeface="+mn-lt"/>
              </a:rPr>
              <a:t> November </a:t>
            </a:r>
            <a:r>
              <a:rPr lang="en-US" sz="700" dirty="0" smtClean="0">
                <a:solidFill>
                  <a:srgbClr val="5C5C5C"/>
                </a:solidFill>
                <a:latin typeface="+mn-lt"/>
              </a:rPr>
              <a:t>2015</a:t>
            </a:r>
            <a:endParaRPr lang="en-US" sz="700" dirty="0">
              <a:solidFill>
                <a:srgbClr val="5C5C5C"/>
              </a:solidFill>
              <a:latin typeface="+mn-lt"/>
            </a:endParaRPr>
          </a:p>
        </p:txBody>
      </p:sp>
      <p:sp>
        <p:nvSpPr>
          <p:cNvPr id="13" name="Rectangle 6"/>
          <p:cNvSpPr>
            <a:spLocks noChangeArrowheads="1"/>
          </p:cNvSpPr>
          <p:nvPr userDrawn="1"/>
        </p:nvSpPr>
        <p:spPr bwMode="black">
          <a:xfrm>
            <a:off x="5021394" y="4962527"/>
            <a:ext cx="668453" cy="107722"/>
          </a:xfrm>
          <a:prstGeom prst="rect">
            <a:avLst/>
          </a:prstGeom>
          <a:noFill/>
          <a:ln w="12700">
            <a:noFill/>
            <a:miter lim="800000"/>
            <a:headEnd/>
            <a:tailEnd/>
          </a:ln>
          <a:effectLst/>
        </p:spPr>
        <p:txBody>
          <a:bodyPr wrap="none" lIns="0" tIns="0" rIns="0" bIns="0">
            <a:spAutoFit/>
          </a:bodyPr>
          <a:lstStyle/>
          <a:p>
            <a:pPr algn="ctr"/>
            <a:r>
              <a:rPr lang="en-US" sz="700" dirty="0" smtClean="0">
                <a:solidFill>
                  <a:srgbClr val="5C5C5C"/>
                </a:solidFill>
                <a:latin typeface="+mn-lt"/>
              </a:rPr>
              <a:t>Visa Confidential</a:t>
            </a:r>
            <a:endParaRPr lang="en-US" sz="700" dirty="0">
              <a:solidFill>
                <a:srgbClr val="5C5C5C"/>
              </a:solidFill>
              <a:latin typeface="+mn-lt"/>
            </a:endParaRPr>
          </a:p>
        </p:txBody>
      </p:sp>
    </p:spTree>
    <p:extLst>
      <p:ext uri="{BB962C8B-B14F-4D97-AF65-F5344CB8AC3E}">
        <p14:creationId xmlns:p14="http://schemas.microsoft.com/office/powerpoint/2010/main" val="269456858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812" r:id="rId9"/>
  </p:sldLayoutIdLst>
  <p:timing>
    <p:tnLst>
      <p:par>
        <p:cTn id="1" dur="indefinite" restart="never" nodeType="tmRoot"/>
      </p:par>
    </p:tnLst>
  </p:timing>
  <p:txStyles>
    <p:titleStyle>
      <a:lvl1pPr algn="l" defTabSz="914400" rtl="0" eaLnBrk="1" latinLnBrk="0" hangingPunct="1">
        <a:lnSpc>
          <a:spcPct val="85000"/>
        </a:lnSpc>
        <a:spcBef>
          <a:spcPct val="0"/>
        </a:spcBef>
        <a:buNone/>
        <a:defRPr sz="2800" kern="1200">
          <a:solidFill>
            <a:schemeClr val="tx2"/>
          </a:solidFill>
          <a:latin typeface="+mj-lt"/>
          <a:ea typeface="+mj-ea"/>
          <a:cs typeface="+mj-cs"/>
        </a:defRPr>
      </a:lvl1pPr>
    </p:titleStyle>
    <p:body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046"/>
            <a:ext cx="6160605" cy="5204164"/>
          </a:xfrm>
          <a:prstGeom prst="rect">
            <a:avLst/>
          </a:prstGeom>
        </p:spPr>
      </p:pic>
      <p:sp>
        <p:nvSpPr>
          <p:cNvPr id="5" name="Title 2"/>
          <p:cNvSpPr txBox="1">
            <a:spLocks/>
          </p:cNvSpPr>
          <p:nvPr/>
        </p:nvSpPr>
        <p:spPr bwMode="black">
          <a:xfrm>
            <a:off x="6222749" y="1176914"/>
            <a:ext cx="2692651" cy="627864"/>
          </a:xfrm>
          <a:prstGeom prst="rect">
            <a:avLst/>
          </a:prstGeom>
        </p:spPr>
        <p:txBody>
          <a:bodyPr vert="horz" wrap="square" lIns="0" tIns="0" rIns="0" bIns="0" rtlCol="0" anchor="ctr" anchorCtr="0">
            <a:spAutoFit/>
          </a:bodyPr>
          <a:lstStyle>
            <a:lvl1pPr algn="l" defTabSz="914400" rtl="0" eaLnBrk="1" latinLnBrk="0" hangingPunct="1">
              <a:lnSpc>
                <a:spcPct val="85000"/>
              </a:lnSpc>
              <a:spcBef>
                <a:spcPts val="1000"/>
              </a:spcBef>
              <a:buNone/>
              <a:defRPr sz="3200" kern="1200">
                <a:solidFill>
                  <a:schemeClr val="bg2"/>
                </a:solidFill>
                <a:latin typeface="+mj-lt"/>
                <a:ea typeface="+mj-ea"/>
                <a:cs typeface="+mj-cs"/>
              </a:defRPr>
            </a:lvl1pPr>
          </a:lstStyle>
          <a:p>
            <a:r>
              <a:rPr lang="en-US" sz="2400" dirty="0" smtClean="0">
                <a:solidFill>
                  <a:srgbClr val="1A1F71"/>
                </a:solidFill>
              </a:rPr>
              <a:t>Securing the Future of </a:t>
            </a:r>
            <a:r>
              <a:rPr lang="en-US" sz="2400" dirty="0" smtClean="0">
                <a:solidFill>
                  <a:srgbClr val="1A1F71"/>
                </a:solidFill>
              </a:rPr>
              <a:t>Payments</a:t>
            </a:r>
            <a:endParaRPr lang="en-US" sz="2400" dirty="0">
              <a:solidFill>
                <a:srgbClr val="1A1F71"/>
              </a:solidFill>
            </a:endParaRPr>
          </a:p>
        </p:txBody>
      </p:sp>
      <p:sp>
        <p:nvSpPr>
          <p:cNvPr id="6" name="Text Placeholder 6"/>
          <p:cNvSpPr txBox="1">
            <a:spLocks/>
          </p:cNvSpPr>
          <p:nvPr/>
        </p:nvSpPr>
        <p:spPr>
          <a:xfrm>
            <a:off x="6160605" y="3004255"/>
            <a:ext cx="3430477" cy="443198"/>
          </a:xfrm>
          <a:prstGeom prst="rect">
            <a:avLst/>
          </a:prstGeom>
        </p:spPr>
        <p:txBody>
          <a:bodyPr/>
          <a:lstStyle>
            <a:lvl1pPr marL="201168" indent="-201168" algn="l" defTabSz="914400" rtl="0" eaLnBrk="1" latinLnBrk="0" hangingPunct="1">
              <a:lnSpc>
                <a:spcPct val="90000"/>
              </a:lnSpc>
              <a:spcBef>
                <a:spcPts val="1000"/>
              </a:spcBef>
              <a:buFont typeface="Arial" panose="020B0604020202020204" pitchFamily="34" charset="0"/>
              <a:buChar char="•"/>
              <a:defRPr lang="en-US" sz="1800" kern="1200" smtClean="0">
                <a:solidFill>
                  <a:schemeClr val="bg2"/>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mtClean="0">
                <a:solidFill>
                  <a:srgbClr val="F7B600"/>
                </a:solidFill>
              </a:rPr>
              <a:t>Yeo Siew Nee</a:t>
            </a:r>
            <a:br>
              <a:rPr lang="en-US" sz="1600" smtClean="0">
                <a:solidFill>
                  <a:srgbClr val="F7B600"/>
                </a:solidFill>
              </a:rPr>
            </a:br>
            <a:r>
              <a:rPr lang="en-US" sz="1600" smtClean="0">
                <a:solidFill>
                  <a:srgbClr val="F7B600"/>
                </a:solidFill>
              </a:rPr>
              <a:t>Risk Services, Southeast Asia</a:t>
            </a:r>
            <a:endParaRPr lang="en-US" sz="1600" dirty="0">
              <a:solidFill>
                <a:srgbClr val="F7B600"/>
              </a:solidFill>
            </a:endParaRPr>
          </a:p>
        </p:txBody>
      </p:sp>
      <p:sp>
        <p:nvSpPr>
          <p:cNvPr id="7" name="Text Placeholder 8"/>
          <p:cNvSpPr txBox="1">
            <a:spLocks/>
          </p:cNvSpPr>
          <p:nvPr/>
        </p:nvSpPr>
        <p:spPr bwMode="invGray">
          <a:xfrm>
            <a:off x="6222749" y="3878546"/>
            <a:ext cx="2504000"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a:solidFill>
                  <a:schemeClr val="bg1"/>
                </a:solidFill>
                <a:latin typeface="+mn-lt"/>
                <a:ea typeface="+mn-ea"/>
                <a:cs typeface="+mn-cs"/>
              </a:defRPr>
            </a:lvl1pPr>
            <a:lvl2pPr marL="460375" indent="-230188" algn="l" defTabSz="914400" rtl="0" eaLnBrk="1" latinLnBrk="0" hangingPunct="1">
              <a:lnSpc>
                <a:spcPct val="90000"/>
              </a:lnSpc>
              <a:spcBef>
                <a:spcPts val="400"/>
              </a:spcBef>
              <a:buFont typeface="Arial" panose="020B0604020202020204" pitchFamily="34" charset="0"/>
              <a:buChar char="–"/>
              <a:defRPr lang="en-US" sz="1600" kern="1200" smtClean="0">
                <a:solidFill>
                  <a:schemeClr val="bg2"/>
                </a:solidFill>
                <a:latin typeface="+mn-lt"/>
                <a:ea typeface="+mn-ea"/>
                <a:cs typeface="+mn-cs"/>
              </a:defRPr>
            </a:lvl2pPr>
            <a:lvl3pPr marL="658368"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3pPr>
            <a:lvl4pPr marL="914400" indent="-227013"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4pPr>
            <a:lvl5pPr marL="1097280" indent="-174625" algn="l" defTabSz="914400" rtl="0" eaLnBrk="1" latinLnBrk="0" hangingPunct="1">
              <a:lnSpc>
                <a:spcPct val="90000"/>
              </a:lnSpc>
              <a:spcBef>
                <a:spcPts val="400"/>
              </a:spcBef>
              <a:buFont typeface="Arial" panose="020B0604020202020204" pitchFamily="34" charset="0"/>
              <a:buChar char="•"/>
              <a:defRPr lang="en-US" sz="1400" kern="1200" smtClean="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solidFill>
                  <a:srgbClr val="1A1F71"/>
                </a:solidFill>
              </a:rPr>
              <a:t>Bangkok, 11 September 2017</a:t>
            </a:r>
            <a:endParaRPr lang="en-US" sz="1400" dirty="0">
              <a:solidFill>
                <a:srgbClr val="1A1F71"/>
              </a:solidFill>
            </a:endParaRPr>
          </a:p>
        </p:txBody>
      </p:sp>
    </p:spTree>
    <p:extLst>
      <p:ext uri="{BB962C8B-B14F-4D97-AF65-F5344CB8AC3E}">
        <p14:creationId xmlns:p14="http://schemas.microsoft.com/office/powerpoint/2010/main" val="25237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bwMode="gray">
          <a:xfrm>
            <a:off x="171138" y="285750"/>
            <a:ext cx="7909560" cy="313932"/>
          </a:xfrm>
          <a:prstGeom prst="rect">
            <a:avLst/>
          </a:prstGeom>
        </p:spPr>
        <p:txBody>
          <a:bodyPr vert="horz" lIns="0" tIns="0" rIns="0" bIns="0" rtlCol="0" anchor="t">
            <a:spAutoFit/>
          </a:bodyPr>
          <a:lstStyle>
            <a:lvl1pPr algn="l" defTabSz="1216919" rtl="0" eaLnBrk="1" latinLnBrk="0" hangingPunct="1">
              <a:lnSpc>
                <a:spcPct val="85000"/>
              </a:lnSpc>
              <a:spcBef>
                <a:spcPct val="0"/>
              </a:spcBef>
              <a:buNone/>
              <a:defRPr sz="2800" kern="1200">
                <a:solidFill>
                  <a:schemeClr val="tx2"/>
                </a:solidFill>
                <a:latin typeface="+mj-lt"/>
                <a:ea typeface="+mj-ea"/>
                <a:cs typeface="+mj-cs"/>
              </a:defRPr>
            </a:lvl1pPr>
          </a:lstStyle>
          <a:p>
            <a:r>
              <a:rPr lang="en-US" altLang="ja-JP" sz="2400" dirty="0" smtClean="0">
                <a:ea typeface="ＭＳ Ｐゴシック" charset="-128"/>
              </a:rPr>
              <a:t>Disclaimer</a:t>
            </a:r>
            <a:endParaRPr lang="en-US" sz="2400" dirty="0"/>
          </a:p>
        </p:txBody>
      </p:sp>
      <p:sp>
        <p:nvSpPr>
          <p:cNvPr id="9" name="Content Placeholder 1"/>
          <p:cNvSpPr txBox="1">
            <a:spLocks/>
          </p:cNvSpPr>
          <p:nvPr/>
        </p:nvSpPr>
        <p:spPr bwMode="gray">
          <a:xfrm>
            <a:off x="171138" y="735530"/>
            <a:ext cx="8595360" cy="2160040"/>
          </a:xfrm>
          <a:prstGeom prst="rect">
            <a:avLst/>
          </a:prstGeom>
        </p:spPr>
        <p:txBody>
          <a:bodyPr vert="horz" lIns="0" tIns="45720" rIns="0" bIns="45720" rtlCol="0">
            <a:noAutofit/>
          </a:bodyPr>
          <a:lstStyle>
            <a:lvl1pPr marL="302118" indent="-302118" algn="l" defTabSz="1216919" rtl="0" eaLnBrk="1" latinLnBrk="0" hangingPunct="1">
              <a:lnSpc>
                <a:spcPct val="90000"/>
              </a:lnSpc>
              <a:spcBef>
                <a:spcPts val="1331"/>
              </a:spcBef>
              <a:buFont typeface="Arial" panose="020B0604020202020204" pitchFamily="34" charset="0"/>
              <a:buChar char="•"/>
              <a:defRPr sz="3200" kern="1200">
                <a:solidFill>
                  <a:schemeClr val="bg2"/>
                </a:solidFill>
                <a:latin typeface="+mn-lt"/>
                <a:ea typeface="+mn-ea"/>
                <a:cs typeface="+mn-cs"/>
              </a:defRPr>
            </a:lvl1pPr>
            <a:lvl2pPr marL="758462" indent="-382400" algn="l" defTabSz="1216919" rtl="0" eaLnBrk="1" latinLnBrk="0" hangingPunct="1">
              <a:lnSpc>
                <a:spcPct val="90000"/>
              </a:lnSpc>
              <a:spcBef>
                <a:spcPts val="532"/>
              </a:spcBef>
              <a:buFont typeface="Arial" panose="020B0604020202020204" pitchFamily="34" charset="0"/>
              <a:buChar char="–"/>
              <a:defRPr sz="2900" kern="1200">
                <a:solidFill>
                  <a:schemeClr val="bg2"/>
                </a:solidFill>
                <a:latin typeface="+mn-lt"/>
                <a:ea typeface="+mn-ea"/>
                <a:cs typeface="+mn-cs"/>
              </a:defRPr>
            </a:lvl2pPr>
            <a:lvl3pPr marL="1138749" indent="-302118" algn="l" defTabSz="1216919" rtl="0" eaLnBrk="1" latinLnBrk="0" hangingPunct="1">
              <a:lnSpc>
                <a:spcPct val="90000"/>
              </a:lnSpc>
              <a:spcBef>
                <a:spcPts val="532"/>
              </a:spcBef>
              <a:buFont typeface="Arial" panose="020B0604020202020204" pitchFamily="34" charset="0"/>
              <a:buChar char="•"/>
              <a:defRPr sz="2700" kern="1200">
                <a:solidFill>
                  <a:schemeClr val="bg2"/>
                </a:solidFill>
                <a:latin typeface="+mn-lt"/>
                <a:ea typeface="+mn-ea"/>
                <a:cs typeface="+mn-cs"/>
              </a:defRPr>
            </a:lvl3pPr>
            <a:lvl4pPr marL="1519037" indent="-302118" algn="l" defTabSz="1216919" rtl="0" eaLnBrk="1" latinLnBrk="0" hangingPunct="1">
              <a:lnSpc>
                <a:spcPct val="90000"/>
              </a:lnSpc>
              <a:spcBef>
                <a:spcPts val="532"/>
              </a:spcBef>
              <a:buFont typeface="Arial" panose="020B0604020202020204" pitchFamily="34" charset="0"/>
              <a:buChar char="–"/>
              <a:defRPr sz="2700" kern="1200">
                <a:solidFill>
                  <a:schemeClr val="bg2"/>
                </a:solidFill>
                <a:latin typeface="+mn-lt"/>
                <a:ea typeface="+mn-ea"/>
                <a:cs typeface="+mn-cs"/>
              </a:defRPr>
            </a:lvl4pPr>
            <a:lvl5pPr marL="1788870" indent="-232397" algn="l" defTabSz="1216919" rtl="0" eaLnBrk="1" latinLnBrk="0" hangingPunct="1">
              <a:lnSpc>
                <a:spcPct val="90000"/>
              </a:lnSpc>
              <a:spcBef>
                <a:spcPts val="532"/>
              </a:spcBef>
              <a:buFont typeface="Arial" panose="020B0604020202020204" pitchFamily="34" charset="0"/>
              <a:buChar char="•"/>
              <a:defRPr sz="2700" kern="1200">
                <a:solidFill>
                  <a:schemeClr val="bg2"/>
                </a:solidFill>
                <a:latin typeface="+mn-lt"/>
                <a:ea typeface="+mn-ea"/>
                <a:cs typeface="+mn-cs"/>
              </a:defRPr>
            </a:lvl5pPr>
            <a:lvl6pPr marL="3346528" indent="-304230" algn="l" defTabSz="121691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4986" indent="-304230" algn="l" defTabSz="121691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3447" indent="-304230" algn="l" defTabSz="121691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1905" indent="-304230" algn="l" defTabSz="121691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just">
              <a:spcBef>
                <a:spcPts val="1000"/>
              </a:spcBef>
              <a:buClr>
                <a:srgbClr val="5C5C5C"/>
              </a:buClr>
              <a:buSzPct val="100000"/>
              <a:buNone/>
              <a:defRPr/>
            </a:pPr>
            <a:r>
              <a:rPr lang="en-US" sz="1200" kern="0" dirty="0">
                <a:solidFill>
                  <a:srgbClr val="5C5C5C"/>
                </a:solidFill>
              </a:rPr>
              <a:t>Case studies, statistics, research and recommendations are provided "AS IS" and intended for informational purposes only and should not be relied upon for operational, marketing, legal, technical, tax, financial or other advice. You should consult with your legal counsel to determine what laws and regulations may apply to your circumstances. The actual costs, savings and benefits of any recommendations or programs may vary based upon your specific business needs and program requirements. By their nature, recommendations are not guarantees of future performance or results and are subject to risks, uncertainties and assumptions that are difficult to predict or quantify. Visa is not responsible for your use of the information contained herein (including errors, omissions, inaccuracy or non-timeliness of any kind) or any assumptions or conclusions you might draw from its use. Visa makes no warranty, express or implied, and explicitly disclaims the warranties of merchantability and fitness for a particular purpose, any warranty of non-infringement of any third party's intellectual property rights. To the extent permitted by applicable law, Visa shall not be liable to a client or any third party for any damages under any theory of law, including, without limitation, any special, consequential, incidental or punitive damages, nor any damages for loss of business profits, business interruption, loss of business information, or other monetary loss, even if advised of the possibility of such damages</a:t>
            </a:r>
            <a:r>
              <a:rPr lang="en-US" sz="1200" kern="0" dirty="0" smtClean="0">
                <a:solidFill>
                  <a:srgbClr val="5C5C5C"/>
                </a:solidFill>
              </a:rPr>
              <a:t>.</a:t>
            </a:r>
          </a:p>
          <a:p>
            <a:pPr marL="0" indent="0" algn="just">
              <a:spcBef>
                <a:spcPts val="1000"/>
              </a:spcBef>
              <a:buClr>
                <a:srgbClr val="5C5C5C"/>
              </a:buClr>
              <a:buSzPct val="100000"/>
              <a:buNone/>
              <a:defRPr/>
            </a:pPr>
            <a:endParaRPr lang="en-US" sz="1200" kern="0" dirty="0" smtClean="0">
              <a:solidFill>
                <a:srgbClr val="5C5C5C"/>
              </a:solidFill>
            </a:endParaRPr>
          </a:p>
          <a:p>
            <a:pPr marL="0" indent="0" algn="just">
              <a:spcBef>
                <a:spcPts val="1000"/>
              </a:spcBef>
              <a:buClr>
                <a:srgbClr val="5C5C5C"/>
              </a:buClr>
              <a:buSzPct val="100000"/>
              <a:buNone/>
              <a:defRPr/>
            </a:pPr>
            <a:r>
              <a:rPr lang="en-US" sz="1200" i="1" dirty="0"/>
              <a:t>ALL BRAND NAMES AND LOGOS ARE THE PROPERTY OF THEIR RESPECTIVE OWNERS, ARE USED FOR IDENTIFICATION PURPOSES ONLY, AND DO NOT IMPLY PRODUCT ENDORSEMENT OR AFFILIATION WITH VISA</a:t>
            </a:r>
            <a:endParaRPr lang="en-US" sz="1200" kern="0" dirty="0">
              <a:solidFill>
                <a:srgbClr val="5C5C5C"/>
              </a:solidFill>
            </a:endParaRPr>
          </a:p>
        </p:txBody>
      </p:sp>
    </p:spTree>
    <p:extLst>
      <p:ext uri="{BB962C8B-B14F-4D97-AF65-F5344CB8AC3E}">
        <p14:creationId xmlns:p14="http://schemas.microsoft.com/office/powerpoint/2010/main" val="15572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707461"/>
            <a:ext cx="9144000" cy="3841391"/>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6" name="Content Placeholder 5"/>
          <p:cNvSpPr>
            <a:spLocks noGrp="1"/>
          </p:cNvSpPr>
          <p:nvPr>
            <p:ph idx="4294967295"/>
          </p:nvPr>
        </p:nvSpPr>
        <p:spPr>
          <a:xfrm>
            <a:off x="704775" y="1141816"/>
            <a:ext cx="4666060" cy="720329"/>
          </a:xfrm>
        </p:spPr>
        <p:txBody>
          <a:bodyPr>
            <a:noAutofit/>
          </a:bodyPr>
          <a:lstStyle/>
          <a:p>
            <a:pPr marL="0" indent="0">
              <a:buNone/>
            </a:pPr>
            <a:r>
              <a:rPr lang="en-AU" dirty="0">
                <a:solidFill>
                  <a:schemeClr val="bg1"/>
                </a:solidFill>
                <a:ea typeface="Segoe UI Semilight" charset="0"/>
                <a:cs typeface="Segoe UI Semilight" charset="0"/>
              </a:rPr>
              <a:t>Security has to keep moving </a:t>
            </a:r>
            <a:r>
              <a:rPr lang="en-AU" dirty="0" smtClean="0">
                <a:solidFill>
                  <a:schemeClr val="bg1"/>
                </a:solidFill>
                <a:ea typeface="Segoe UI Semilight" charset="0"/>
                <a:cs typeface="Segoe UI Semilight" charset="0"/>
              </a:rPr>
              <a:t/>
            </a:r>
            <a:br>
              <a:rPr lang="en-AU" dirty="0" smtClean="0">
                <a:solidFill>
                  <a:schemeClr val="bg1"/>
                </a:solidFill>
                <a:ea typeface="Segoe UI Semilight" charset="0"/>
                <a:cs typeface="Segoe UI Semilight" charset="0"/>
              </a:rPr>
            </a:br>
            <a:r>
              <a:rPr lang="en-AU" sz="2700" dirty="0">
                <a:solidFill>
                  <a:schemeClr val="bg1"/>
                </a:solidFill>
                <a:latin typeface="Segoe UI" panose="020B0502040204020203" pitchFamily="34" charset="0"/>
                <a:ea typeface="Segoe UI Semibold" charset="0"/>
                <a:cs typeface="Segoe UI" panose="020B0502040204020203" pitchFamily="34" charset="0"/>
              </a:rPr>
              <a:t>at the speed of innovation</a:t>
            </a:r>
            <a:endParaRPr lang="en-US" sz="2700" dirty="0">
              <a:solidFill>
                <a:schemeClr val="bg1"/>
              </a:solidFill>
              <a:latin typeface="Segoe UI" panose="020B0502040204020203" pitchFamily="34" charset="0"/>
              <a:ea typeface="Segoe UI Semibold" charset="0"/>
              <a:cs typeface="Segoe UI" panose="020B0502040204020203"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7156" r="3614"/>
          <a:stretch/>
        </p:blipFill>
        <p:spPr>
          <a:xfrm>
            <a:off x="-1" y="1997724"/>
            <a:ext cx="9144001" cy="35441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012" y="3373710"/>
            <a:ext cx="560315" cy="546669"/>
          </a:xfrm>
          <a:prstGeom prst="rect">
            <a:avLst/>
          </a:prstGeom>
          <a:effectLst>
            <a:outerShdw blurRad="25400" dist="12700" dir="13500000" algn="br"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060" y="2856055"/>
            <a:ext cx="531973" cy="598583"/>
          </a:xfrm>
          <a:prstGeom prst="rect">
            <a:avLst/>
          </a:prstGeom>
          <a:effectLst>
            <a:outerShdw blurRad="25400" dist="12700" dir="13500000" algn="br" rotWithShape="0">
              <a:prstClr val="black">
                <a:alpha val="40000"/>
              </a:prstClr>
            </a:outerShdw>
          </a:effectLst>
        </p:spPr>
      </p:pic>
      <p:sp>
        <p:nvSpPr>
          <p:cNvPr id="2" name="Rectangle 1"/>
          <p:cNvSpPr/>
          <p:nvPr/>
        </p:nvSpPr>
        <p:spPr>
          <a:xfrm>
            <a:off x="6311944" y="2895309"/>
            <a:ext cx="1809534" cy="461665"/>
          </a:xfrm>
          <a:prstGeom prst="rect">
            <a:avLst/>
          </a:prstGeom>
        </p:spPr>
        <p:txBody>
          <a:bodyPr wrap="none">
            <a:spAutoFit/>
          </a:bodyPr>
          <a:lstStyle/>
          <a:p>
            <a:r>
              <a:rPr lang="en-AU" sz="2400" dirty="0">
                <a:solidFill>
                  <a:schemeClr val="tx2"/>
                </a:solidFill>
                <a:ea typeface="Segoe UI Semibold" charset="0"/>
                <a:cs typeface="Segoe UI Semibold" charset="0"/>
              </a:rPr>
              <a:t>Responsible</a:t>
            </a:r>
            <a:endParaRPr lang="en-GB" sz="2400" dirty="0">
              <a:solidFill>
                <a:schemeClr val="tx2"/>
              </a:solidFill>
            </a:endParaRPr>
          </a:p>
        </p:txBody>
      </p:sp>
      <p:sp>
        <p:nvSpPr>
          <p:cNvPr id="3" name="Rectangle 2"/>
          <p:cNvSpPr/>
          <p:nvPr/>
        </p:nvSpPr>
        <p:spPr>
          <a:xfrm>
            <a:off x="6337921" y="3425341"/>
            <a:ext cx="1631409" cy="461665"/>
          </a:xfrm>
          <a:prstGeom prst="rect">
            <a:avLst/>
          </a:prstGeom>
        </p:spPr>
        <p:txBody>
          <a:bodyPr wrap="none">
            <a:spAutoFit/>
          </a:bodyPr>
          <a:lstStyle/>
          <a:p>
            <a:r>
              <a:rPr lang="en-AU" sz="2400" dirty="0">
                <a:solidFill>
                  <a:schemeClr val="tx2"/>
                </a:solidFill>
                <a:ea typeface="Segoe UI Semibold" charset="0"/>
                <a:cs typeface="Segoe UI Semibold" charset="0"/>
              </a:rPr>
              <a:t>Innovation</a:t>
            </a:r>
            <a:endParaRPr lang="en-US" sz="4050" dirty="0">
              <a:solidFill>
                <a:schemeClr val="tx2"/>
              </a:solidFill>
              <a:ea typeface="Segoe UI Semibold" charset="0"/>
              <a:cs typeface="Segoe UI Semibold" charset="0"/>
            </a:endParaRPr>
          </a:p>
        </p:txBody>
      </p:sp>
      <p:sp>
        <p:nvSpPr>
          <p:cNvPr id="12" name="Title 4"/>
          <p:cNvSpPr txBox="1">
            <a:spLocks noGrp="1"/>
          </p:cNvSpPr>
          <p:nvPr>
            <p:ph type="title"/>
          </p:nvPr>
        </p:nvSpPr>
        <p:spPr bwMode="gray">
          <a:prstGeom prst="rect">
            <a:avLst/>
          </a:prstGeom>
          <a:noFill/>
          <a:ln w="9525">
            <a:noFill/>
            <a:miter lim="800000"/>
            <a:headEnd/>
            <a:tailEnd/>
          </a:ln>
          <a:effectLst/>
        </p:spPr>
        <p:txBody>
          <a:bodyPr vert="horz" wrap="square" lIns="0" tIns="0" rIns="0" bIns="0" numCol="1" rtlCol="0" anchor="t" anchorCtr="0" compatLnSpc="1">
            <a:prstTxWarp prst="textNoShape">
              <a:avLst/>
            </a:prstTxWarp>
            <a:noAutofit/>
          </a:bodyPr>
          <a:lstStyle>
            <a:lvl1pPr algn="l" rtl="0" eaLnBrk="1" fontAlgn="base" hangingPunct="1">
              <a:lnSpc>
                <a:spcPct val="85000"/>
              </a:lnSpc>
              <a:spcBef>
                <a:spcPct val="0"/>
              </a:spcBef>
              <a:spcAft>
                <a:spcPct val="0"/>
              </a:spcAft>
              <a:defRPr sz="3700" b="0">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544217" algn="l" rtl="0" eaLnBrk="1" fontAlgn="base" hangingPunct="1">
              <a:lnSpc>
                <a:spcPct val="90000"/>
              </a:lnSpc>
              <a:spcBef>
                <a:spcPct val="0"/>
              </a:spcBef>
              <a:spcAft>
                <a:spcPct val="0"/>
              </a:spcAft>
              <a:defRPr sz="3600" b="1">
                <a:solidFill>
                  <a:schemeClr val="tx2"/>
                </a:solidFill>
                <a:latin typeface="Arial" charset="0"/>
              </a:defRPr>
            </a:lvl6pPr>
            <a:lvl7pPr marL="1088435" algn="l" rtl="0" eaLnBrk="1" fontAlgn="base" hangingPunct="1">
              <a:lnSpc>
                <a:spcPct val="90000"/>
              </a:lnSpc>
              <a:spcBef>
                <a:spcPct val="0"/>
              </a:spcBef>
              <a:spcAft>
                <a:spcPct val="0"/>
              </a:spcAft>
              <a:defRPr sz="3600" b="1">
                <a:solidFill>
                  <a:schemeClr val="tx2"/>
                </a:solidFill>
                <a:latin typeface="Arial" charset="0"/>
              </a:defRPr>
            </a:lvl7pPr>
            <a:lvl8pPr marL="1632654" algn="l" rtl="0" eaLnBrk="1" fontAlgn="base" hangingPunct="1">
              <a:lnSpc>
                <a:spcPct val="90000"/>
              </a:lnSpc>
              <a:spcBef>
                <a:spcPct val="0"/>
              </a:spcBef>
              <a:spcAft>
                <a:spcPct val="0"/>
              </a:spcAft>
              <a:defRPr sz="3600" b="1">
                <a:solidFill>
                  <a:schemeClr val="tx2"/>
                </a:solidFill>
                <a:latin typeface="Arial" charset="0"/>
              </a:defRPr>
            </a:lvl8pPr>
            <a:lvl9pPr marL="2176871" algn="l" rtl="0" eaLnBrk="1" fontAlgn="base" hangingPunct="1">
              <a:lnSpc>
                <a:spcPct val="90000"/>
              </a:lnSpc>
              <a:spcBef>
                <a:spcPct val="0"/>
              </a:spcBef>
              <a:spcAft>
                <a:spcPct val="0"/>
              </a:spcAft>
              <a:defRPr sz="3600" b="1">
                <a:solidFill>
                  <a:schemeClr val="tx2"/>
                </a:solidFill>
                <a:latin typeface="Arial" charset="0"/>
              </a:defRPr>
            </a:lvl9pPr>
          </a:lstStyle>
          <a:p>
            <a:r>
              <a:rPr lang="en-US" sz="2700" kern="0" dirty="0">
                <a:latin typeface="Segoe UI" panose="020B0502040204020203" pitchFamily="34" charset="0"/>
                <a:cs typeface="Segoe UI" panose="020B0502040204020203" pitchFamily="34" charset="0"/>
              </a:rPr>
              <a:t>Responsible </a:t>
            </a:r>
            <a:r>
              <a:rPr lang="en-US" sz="2700" dirty="0">
                <a:latin typeface="Segoe UI" panose="020B0502040204020203" pitchFamily="34" charset="0"/>
                <a:cs typeface="Segoe UI" panose="020B0502040204020203" pitchFamily="34" charset="0"/>
              </a:rPr>
              <a:t>innovation</a:t>
            </a:r>
            <a:endParaRPr lang="en-US" sz="2700" kern="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932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 y="1360051"/>
            <a:ext cx="9143999" cy="2416189"/>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2" name="Title 1"/>
          <p:cNvSpPr>
            <a:spLocks noGrp="1"/>
          </p:cNvSpPr>
          <p:nvPr>
            <p:ph type="title"/>
          </p:nvPr>
        </p:nvSpPr>
        <p:spPr>
          <a:xfrm>
            <a:off x="400941" y="242686"/>
            <a:ext cx="8234789" cy="473456"/>
          </a:xfrm>
        </p:spPr>
        <p:txBody>
          <a:bodyPr>
            <a:noAutofit/>
          </a:bodyPr>
          <a:lstStyle/>
          <a:p>
            <a:r>
              <a:rPr lang="en-US" dirty="0" smtClean="0"/>
              <a:t>Visa’s approach</a:t>
            </a:r>
            <a:endParaRPr lang="en-US" dirty="0"/>
          </a:p>
        </p:txBody>
      </p:sp>
      <p:grpSp>
        <p:nvGrpSpPr>
          <p:cNvPr id="7" name="Group 6"/>
          <p:cNvGrpSpPr/>
          <p:nvPr/>
        </p:nvGrpSpPr>
        <p:grpSpPr>
          <a:xfrm>
            <a:off x="3584937" y="1570366"/>
            <a:ext cx="2053196" cy="1886507"/>
            <a:chOff x="4823009" y="2093822"/>
            <a:chExt cx="2737594" cy="2515342"/>
          </a:xfrm>
        </p:grpSpPr>
        <p:sp>
          <p:nvSpPr>
            <p:cNvPr id="18" name="Content Placeholder 2"/>
            <p:cNvSpPr txBox="1">
              <a:spLocks/>
            </p:cNvSpPr>
            <p:nvPr/>
          </p:nvSpPr>
          <p:spPr>
            <a:xfrm>
              <a:off x="4823009" y="3766888"/>
              <a:ext cx="2545980" cy="84227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smtClean="0">
                  <a:solidFill>
                    <a:schemeClr val="bg1"/>
                  </a:solidFill>
                  <a:ea typeface="Segoe UI Semilight" charset="0"/>
                  <a:cs typeface="Segoe UI Semilight" charset="0"/>
                </a:rPr>
                <a:t>Protect</a:t>
              </a:r>
              <a:r>
                <a:rPr lang="en-US" sz="1800" dirty="0">
                  <a:solidFill>
                    <a:schemeClr val="bg1"/>
                  </a:solidFill>
                  <a:ea typeface="Segoe UI Semilight" charset="0"/>
                  <a:cs typeface="Segoe UI Semilight" charset="0"/>
                </a:rPr>
                <a:t/>
              </a:r>
              <a:br>
                <a:rPr lang="en-US" sz="1800" dirty="0">
                  <a:solidFill>
                    <a:schemeClr val="bg1"/>
                  </a:solidFill>
                  <a:ea typeface="Segoe UI Semilight" charset="0"/>
                  <a:cs typeface="Segoe UI Semilight" charset="0"/>
                </a:rPr>
              </a:br>
              <a:r>
                <a:rPr lang="en-US" sz="1800" dirty="0">
                  <a:solidFill>
                    <a:schemeClr val="bg1"/>
                  </a:solidFill>
                  <a:ea typeface="Segoe UI Semilight" charset="0"/>
                  <a:cs typeface="Segoe UI Semilight" charset="0"/>
                </a:rPr>
                <a:t>data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598" y="2093822"/>
              <a:ext cx="2627005" cy="1857160"/>
            </a:xfrm>
            <a:prstGeom prst="rect">
              <a:avLst/>
            </a:prstGeom>
            <a:effectLst>
              <a:outerShdw blurRad="38100" dist="25400" dir="13500000" algn="br" rotWithShape="0">
                <a:prstClr val="black">
                  <a:alpha val="40000"/>
                </a:prstClr>
              </a:outerShdw>
            </a:effectLst>
          </p:spPr>
        </p:pic>
      </p:grpSp>
      <p:grpSp>
        <p:nvGrpSpPr>
          <p:cNvPr id="8" name="Group 7"/>
          <p:cNvGrpSpPr/>
          <p:nvPr/>
        </p:nvGrpSpPr>
        <p:grpSpPr>
          <a:xfrm>
            <a:off x="956662" y="1570366"/>
            <a:ext cx="2022341" cy="1886507"/>
            <a:chOff x="1275549" y="2093822"/>
            <a:chExt cx="2696455" cy="2515342"/>
          </a:xfrm>
        </p:grpSpPr>
        <p:sp>
          <p:nvSpPr>
            <p:cNvPr id="17" name="Content Placeholder 2"/>
            <p:cNvSpPr txBox="1">
              <a:spLocks/>
            </p:cNvSpPr>
            <p:nvPr/>
          </p:nvSpPr>
          <p:spPr>
            <a:xfrm>
              <a:off x="1275549" y="3766888"/>
              <a:ext cx="2545980" cy="84227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smtClean="0">
                  <a:solidFill>
                    <a:schemeClr val="bg1"/>
                  </a:solidFill>
                  <a:ea typeface="Segoe UI Semilight" charset="0"/>
                  <a:cs typeface="Segoe UI Semilight" charset="0"/>
                </a:rPr>
                <a:t>Devalue         data</a:t>
              </a:r>
              <a:endParaRPr lang="en-US" sz="1800" dirty="0">
                <a:solidFill>
                  <a:schemeClr val="bg1"/>
                </a:solidFill>
                <a:ea typeface="Segoe UI Semilight" charset="0"/>
                <a:cs typeface="Segoe UI Semilight"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999" y="2093822"/>
              <a:ext cx="2627005" cy="1857160"/>
            </a:xfrm>
            <a:prstGeom prst="rect">
              <a:avLst/>
            </a:prstGeom>
            <a:effectLst>
              <a:outerShdw blurRad="38100" dist="25400" dir="13500000" algn="br" rotWithShape="0">
                <a:prstClr val="black">
                  <a:alpha val="40000"/>
                </a:prstClr>
              </a:outerShdw>
            </a:effectLst>
          </p:spPr>
        </p:pic>
      </p:grpSp>
      <p:grpSp>
        <p:nvGrpSpPr>
          <p:cNvPr id="3" name="Group 2"/>
          <p:cNvGrpSpPr/>
          <p:nvPr/>
        </p:nvGrpSpPr>
        <p:grpSpPr>
          <a:xfrm>
            <a:off x="6244068" y="1570366"/>
            <a:ext cx="2004979" cy="1886507"/>
            <a:chOff x="8325423" y="2093822"/>
            <a:chExt cx="2673305" cy="2515342"/>
          </a:xfrm>
        </p:grpSpPr>
        <p:sp>
          <p:nvSpPr>
            <p:cNvPr id="19" name="Content Placeholder 2"/>
            <p:cNvSpPr txBox="1">
              <a:spLocks/>
            </p:cNvSpPr>
            <p:nvPr/>
          </p:nvSpPr>
          <p:spPr>
            <a:xfrm>
              <a:off x="8325423" y="3766888"/>
              <a:ext cx="2545980" cy="84227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a:solidFill>
                    <a:schemeClr val="bg1"/>
                  </a:solidFill>
                  <a:ea typeface="Segoe UI Semilight" charset="0"/>
                  <a:cs typeface="Segoe UI Semilight" charset="0"/>
                </a:rPr>
                <a:t>Advancing authentication</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1723" y="2093822"/>
              <a:ext cx="2627005" cy="1857160"/>
            </a:xfrm>
            <a:prstGeom prst="rect">
              <a:avLst/>
            </a:prstGeom>
            <a:effectLst>
              <a:outerShdw blurRad="38100" dist="25400" dir="13500000" algn="br" rotWithShape="0">
                <a:prstClr val="black">
                  <a:alpha val="40000"/>
                </a:prstClr>
              </a:outerShdw>
            </a:effectLst>
          </p:spPr>
        </p:pic>
      </p:grpSp>
    </p:spTree>
    <p:extLst>
      <p:ext uri="{BB962C8B-B14F-4D97-AF65-F5344CB8AC3E}">
        <p14:creationId xmlns:p14="http://schemas.microsoft.com/office/powerpoint/2010/main" val="149081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074083"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22" name="Rectangle 21"/>
          <p:cNvSpPr/>
          <p:nvPr/>
        </p:nvSpPr>
        <p:spPr bwMode="auto">
          <a:xfrm>
            <a:off x="-14510"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18" name="Rectangle 17"/>
          <p:cNvSpPr/>
          <p:nvPr/>
        </p:nvSpPr>
        <p:spPr bwMode="auto">
          <a:xfrm>
            <a:off x="6162676"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23" name="Title 9"/>
          <p:cNvSpPr>
            <a:spLocks noGrp="1"/>
          </p:cNvSpPr>
          <p:nvPr>
            <p:ph type="title"/>
          </p:nvPr>
        </p:nvSpPr>
        <p:spPr>
          <a:xfrm>
            <a:off x="364135" y="157027"/>
            <a:ext cx="5966252" cy="444980"/>
          </a:xfrm>
        </p:spPr>
        <p:txBody>
          <a:bodyPr>
            <a:normAutofit/>
          </a:bodyPr>
          <a:lstStyle/>
          <a:p>
            <a:r>
              <a:rPr lang="en-US" dirty="0" smtClean="0">
                <a:latin typeface="Segoe UI" panose="020B0502040204020203" pitchFamily="34" charset="0"/>
                <a:cs typeface="Segoe UI" panose="020B0502040204020203" pitchFamily="34" charset="0"/>
              </a:rPr>
              <a:t>Devalue data</a:t>
            </a:r>
            <a:endParaRPr lang="en-US" dirty="0">
              <a:latin typeface="Segoe UI" panose="020B0502040204020203" pitchFamily="34" charset="0"/>
              <a:cs typeface="Segoe UI" panose="020B0502040204020203" pitchFamily="34" charset="0"/>
            </a:endParaRPr>
          </a:p>
        </p:txBody>
      </p:sp>
      <p:sp>
        <p:nvSpPr>
          <p:cNvPr id="20" name="Text Placeholder 19"/>
          <p:cNvSpPr>
            <a:spLocks noGrp="1"/>
          </p:cNvSpPr>
          <p:nvPr>
            <p:ph type="body" idx="1"/>
          </p:nvPr>
        </p:nvSpPr>
        <p:spPr>
          <a:xfrm>
            <a:off x="375987" y="602007"/>
            <a:ext cx="6915682" cy="364855"/>
          </a:xfrm>
        </p:spPr>
        <p:txBody>
          <a:bodyPr>
            <a:noAutofit/>
          </a:bodyPr>
          <a:lstStyle/>
          <a:p>
            <a:r>
              <a:rPr lang="en-US" dirty="0"/>
              <a:t>We have a number of measures to remove risk: </a:t>
            </a:r>
          </a:p>
        </p:txBody>
      </p:sp>
      <p:sp>
        <p:nvSpPr>
          <p:cNvPr id="7" name="Rectangle 6"/>
          <p:cNvSpPr/>
          <p:nvPr/>
        </p:nvSpPr>
        <p:spPr>
          <a:xfrm>
            <a:off x="7040181" y="2805059"/>
            <a:ext cx="1509196" cy="369332"/>
          </a:xfrm>
          <a:prstGeom prst="rect">
            <a:avLst/>
          </a:prstGeom>
        </p:spPr>
        <p:txBody>
          <a:bodyPr wrap="none">
            <a:spAutoFit/>
          </a:bodyPr>
          <a:lstStyle/>
          <a:p>
            <a:pPr>
              <a:spcBef>
                <a:spcPts val="2100"/>
              </a:spcBef>
            </a:pPr>
            <a:r>
              <a:rPr lang="en-US" dirty="0" err="1">
                <a:solidFill>
                  <a:schemeClr val="bg1"/>
                </a:solidFill>
                <a:ea typeface="Segoe UI Semilight" charset="0"/>
                <a:cs typeface="Segoe UI Semilight" charset="0"/>
              </a:rPr>
              <a:t>Tokenisation</a:t>
            </a:r>
            <a:r>
              <a:rPr lang="en-US" dirty="0">
                <a:solidFill>
                  <a:schemeClr val="bg1"/>
                </a:solidFill>
                <a:ea typeface="Segoe UI Semilight" charset="0"/>
                <a:cs typeface="Segoe UI Semilight" charset="0"/>
              </a:rPr>
              <a:t> </a:t>
            </a:r>
          </a:p>
        </p:txBody>
      </p:sp>
      <p:sp>
        <p:nvSpPr>
          <p:cNvPr id="8" name="Rectangle 7"/>
          <p:cNvSpPr/>
          <p:nvPr/>
        </p:nvSpPr>
        <p:spPr>
          <a:xfrm>
            <a:off x="436159" y="2803791"/>
            <a:ext cx="2191556" cy="923330"/>
          </a:xfrm>
          <a:prstGeom prst="rect">
            <a:avLst/>
          </a:prstGeom>
        </p:spPr>
        <p:txBody>
          <a:bodyPr wrap="square">
            <a:spAutoFit/>
          </a:bodyPr>
          <a:lstStyle/>
          <a:p>
            <a:pPr algn="ctr">
              <a:spcBef>
                <a:spcPts val="2100"/>
              </a:spcBef>
            </a:pPr>
            <a:r>
              <a:rPr lang="en-US" dirty="0">
                <a:solidFill>
                  <a:schemeClr val="bg1"/>
                </a:solidFill>
                <a:ea typeface="Segoe UI Semilight" charset="0"/>
                <a:cs typeface="Segoe UI Semilight" charset="0"/>
              </a:rPr>
              <a:t>Moving to 100% EMV cards in </a:t>
            </a:r>
            <a:r>
              <a:rPr lang="en-US" dirty="0" smtClean="0">
                <a:solidFill>
                  <a:schemeClr val="bg1"/>
                </a:solidFill>
                <a:ea typeface="Segoe UI Semilight" charset="0"/>
                <a:cs typeface="Segoe UI Semilight" charset="0"/>
              </a:rPr>
              <a:t>Thailand</a:t>
            </a:r>
            <a:endParaRPr lang="en-US" dirty="0">
              <a:solidFill>
                <a:schemeClr val="bg1"/>
              </a:solidFill>
              <a:ea typeface="Segoe UI Semilight" charset="0"/>
              <a:cs typeface="Segoe UI Semilight"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179" y="1930069"/>
            <a:ext cx="1395532" cy="986579"/>
          </a:xfrm>
          <a:prstGeom prst="rect">
            <a:avLst/>
          </a:prstGeom>
          <a:effectLst>
            <a:outerShdw blurRad="38100" dist="25400" dir="13500000" algn="br"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739" y="1944282"/>
            <a:ext cx="1265143" cy="894400"/>
          </a:xfrm>
          <a:prstGeom prst="rect">
            <a:avLst/>
          </a:prstGeom>
          <a:effectLst>
            <a:outerShdw blurRad="38100" dist="25400" dir="13500000" algn="br" rotWithShape="0">
              <a:prstClr val="black">
                <a:alpha val="40000"/>
              </a:prstClr>
            </a:outerShdw>
          </a:effectLst>
        </p:spPr>
      </p:pic>
      <p:sp>
        <p:nvSpPr>
          <p:cNvPr id="14" name="Rectangle 13"/>
          <p:cNvSpPr/>
          <p:nvPr/>
        </p:nvSpPr>
        <p:spPr>
          <a:xfrm>
            <a:off x="3497660" y="2821320"/>
            <a:ext cx="2309616" cy="923330"/>
          </a:xfrm>
          <a:prstGeom prst="rect">
            <a:avLst/>
          </a:prstGeom>
        </p:spPr>
        <p:txBody>
          <a:bodyPr wrap="square">
            <a:spAutoFit/>
          </a:bodyPr>
          <a:lstStyle/>
          <a:p>
            <a:pPr algn="ctr">
              <a:spcBef>
                <a:spcPts val="2100"/>
              </a:spcBef>
            </a:pPr>
            <a:r>
              <a:rPr lang="en-US" dirty="0">
                <a:solidFill>
                  <a:schemeClr val="bg1"/>
                </a:solidFill>
                <a:ea typeface="Segoe UI Semilight" charset="0"/>
                <a:cs typeface="Segoe UI Semilight" charset="0"/>
              </a:rPr>
              <a:t>Investigating where sensitive data is stored </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656" y="2000487"/>
            <a:ext cx="1185406" cy="838029"/>
          </a:xfrm>
          <a:prstGeom prst="rect">
            <a:avLst/>
          </a:prstGeom>
          <a:effectLst>
            <a:outerShdw blurRad="38100" dist="25400" dir="13500000" algn="br" rotWithShape="0">
              <a:prstClr val="black">
                <a:alpha val="40000"/>
              </a:prstClr>
            </a:outerShdw>
          </a:effectLst>
        </p:spPr>
      </p:pic>
    </p:spTree>
    <p:extLst>
      <p:ext uri="{BB962C8B-B14F-4D97-AF65-F5344CB8AC3E}">
        <p14:creationId xmlns:p14="http://schemas.microsoft.com/office/powerpoint/2010/main" val="335959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074083"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14" name="Rectangle 13"/>
          <p:cNvSpPr/>
          <p:nvPr/>
        </p:nvSpPr>
        <p:spPr bwMode="auto">
          <a:xfrm>
            <a:off x="-14510"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15" name="Rectangle 14"/>
          <p:cNvSpPr/>
          <p:nvPr/>
        </p:nvSpPr>
        <p:spPr bwMode="auto">
          <a:xfrm>
            <a:off x="6162676" y="1665944"/>
            <a:ext cx="2981324" cy="2187000"/>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23" name="Title 9"/>
          <p:cNvSpPr>
            <a:spLocks noGrp="1"/>
          </p:cNvSpPr>
          <p:nvPr>
            <p:ph type="title"/>
          </p:nvPr>
        </p:nvSpPr>
        <p:spPr/>
        <p:txBody>
          <a:bodyPr/>
          <a:lstStyle/>
          <a:p>
            <a:r>
              <a:rPr lang="en-US" dirty="0" smtClean="0"/>
              <a:t>Protect </a:t>
            </a:r>
            <a:r>
              <a:rPr lang="en-US" dirty="0" smtClean="0"/>
              <a:t>data</a:t>
            </a:r>
            <a:endParaRPr lang="en-US" dirty="0"/>
          </a:p>
        </p:txBody>
      </p:sp>
      <p:sp>
        <p:nvSpPr>
          <p:cNvPr id="20" name="Text Placeholder 19"/>
          <p:cNvSpPr>
            <a:spLocks noGrp="1"/>
          </p:cNvSpPr>
          <p:nvPr>
            <p:ph type="body" idx="4294967295"/>
          </p:nvPr>
        </p:nvSpPr>
        <p:spPr>
          <a:xfrm>
            <a:off x="292961" y="2964941"/>
            <a:ext cx="2452688" cy="1427559"/>
          </a:xfrm>
        </p:spPr>
        <p:txBody>
          <a:bodyPr>
            <a:noAutofit/>
          </a:bodyPr>
          <a:lstStyle/>
          <a:p>
            <a:pPr marL="0" indent="0" algn="ctr">
              <a:buNone/>
            </a:pPr>
            <a:r>
              <a:rPr lang="en-US" dirty="0" smtClean="0">
                <a:solidFill>
                  <a:schemeClr val="bg1"/>
                </a:solidFill>
              </a:rPr>
              <a:t>Safeguarding data isn’t only about payment fraud</a:t>
            </a:r>
            <a:endParaRPr lang="en-US"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97" y="506214"/>
            <a:ext cx="314599" cy="438305"/>
          </a:xfrm>
          <a:prstGeom prst="rect">
            <a:avLst/>
          </a:prstGeom>
        </p:spPr>
      </p:pic>
      <p:sp>
        <p:nvSpPr>
          <p:cNvPr id="10" name="Text Placeholder 19"/>
          <p:cNvSpPr txBox="1">
            <a:spLocks/>
          </p:cNvSpPr>
          <p:nvPr/>
        </p:nvSpPr>
        <p:spPr>
          <a:xfrm>
            <a:off x="3221329" y="2795404"/>
            <a:ext cx="2686832" cy="121036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a:buNone/>
              <a:defRPr sz="2400" b="0" i="0" kern="1200">
                <a:solidFill>
                  <a:schemeClr val="accent6"/>
                </a:solidFill>
                <a:latin typeface="Segoe UI Light" charset="0"/>
                <a:ea typeface="Segoe UI Light" charset="0"/>
                <a:cs typeface="Segoe UI Light"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fontAlgn="base">
              <a:buClr>
                <a:schemeClr val="bg2"/>
              </a:buClr>
              <a:buSzPct val="100000"/>
            </a:pPr>
            <a:r>
              <a:rPr lang="en-US" sz="1800" dirty="0">
                <a:solidFill>
                  <a:schemeClr val="bg1"/>
                </a:solidFill>
                <a:latin typeface="+mn-lt"/>
                <a:ea typeface="+mn-ea"/>
                <a:cs typeface="+mn-cs"/>
              </a:rPr>
              <a:t>Fraudsters combine personal and payment data to create a complete profile</a:t>
            </a:r>
          </a:p>
        </p:txBody>
      </p:sp>
      <p:sp>
        <p:nvSpPr>
          <p:cNvPr id="11" name="Text Placeholder 19"/>
          <p:cNvSpPr txBox="1">
            <a:spLocks/>
          </p:cNvSpPr>
          <p:nvPr/>
        </p:nvSpPr>
        <p:spPr>
          <a:xfrm>
            <a:off x="6587667" y="2919861"/>
            <a:ext cx="2357819" cy="142643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a:buNone/>
              <a:defRPr sz="2400" b="0" i="0" kern="1200">
                <a:solidFill>
                  <a:schemeClr val="accent6"/>
                </a:solidFill>
                <a:latin typeface="Segoe UI Light" charset="0"/>
                <a:ea typeface="Segoe UI Light" charset="0"/>
                <a:cs typeface="Segoe UI Light"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fontAlgn="base">
              <a:buClr>
                <a:schemeClr val="bg2"/>
              </a:buClr>
              <a:buSzPct val="100000"/>
            </a:pPr>
            <a:r>
              <a:rPr lang="en-US" sz="1800" dirty="0">
                <a:solidFill>
                  <a:schemeClr val="bg1"/>
                </a:solidFill>
                <a:latin typeface="+mn-lt"/>
                <a:ea typeface="+mn-ea"/>
                <a:cs typeface="+mn-cs"/>
              </a:rPr>
              <a:t>Our focus is moving from static to dynamic data </a:t>
            </a:r>
          </a:p>
        </p:txBody>
      </p:sp>
      <p:pic>
        <p:nvPicPr>
          <p:cNvPr id="13315" name="Picture 3" descr="C:\Users\Victoria Sheffield\Desktop\ICONS - images 2016\8360 Visa Powerpoint Graphics - Smart Cities - Gov Smart City-Page 5-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836" y="1879105"/>
            <a:ext cx="1306412" cy="923746"/>
          </a:xfrm>
          <a:prstGeom prst="rect">
            <a:avLst/>
          </a:prstGeom>
          <a:effectLst>
            <a:outerShdw blurRad="38100" dist="254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896" y="1804633"/>
            <a:ext cx="1548819" cy="1094946"/>
          </a:xfrm>
          <a:prstGeom prst="rect">
            <a:avLst/>
          </a:prstGeom>
          <a:effectLst>
            <a:outerShdw blurRad="38100" dist="25400" dir="13500000" algn="br" rotWithShape="0">
              <a:prstClr val="black">
                <a:alpha val="40000"/>
              </a:prstClr>
            </a:outerShdw>
          </a:effectLst>
        </p:spPr>
      </p:pic>
      <p:cxnSp>
        <p:nvCxnSpPr>
          <p:cNvPr id="17" name="Straight Connector 16"/>
          <p:cNvCxnSpPr/>
          <p:nvPr/>
        </p:nvCxnSpPr>
        <p:spPr bwMode="auto">
          <a:xfrm flipH="1" flipV="1">
            <a:off x="7372351" y="2663408"/>
            <a:ext cx="685799" cy="8847"/>
          </a:xfrm>
          <a:prstGeom prst="line">
            <a:avLst/>
          </a:prstGeom>
          <a:solidFill>
            <a:schemeClr val="tx2"/>
          </a:solidFill>
          <a:ln w="57150" cap="flat" cmpd="sng" algn="ctr">
            <a:solidFill>
              <a:schemeClr val="bg1"/>
            </a:solidFill>
            <a:prstDash val="solid"/>
            <a:round/>
            <a:headEnd type="none" w="med" len="med"/>
            <a:tailEnd type="none" w="med" len="med"/>
          </a:ln>
          <a:effectLst/>
        </p:spPr>
      </p:cxnSp>
      <p:sp>
        <p:nvSpPr>
          <p:cNvPr id="8" name="Freeform 7"/>
          <p:cNvSpPr/>
          <p:nvPr/>
        </p:nvSpPr>
        <p:spPr bwMode="auto">
          <a:xfrm>
            <a:off x="7390086" y="2151994"/>
            <a:ext cx="644416" cy="331076"/>
          </a:xfrm>
          <a:custGeom>
            <a:avLst/>
            <a:gdLst>
              <a:gd name="connsiteX0" fmla="*/ 0 w 1182414"/>
              <a:gd name="connsiteY0" fmla="*/ 591207 h 591207"/>
              <a:gd name="connsiteX1" fmla="*/ 228600 w 1182414"/>
              <a:gd name="connsiteY1" fmla="*/ 433551 h 591207"/>
              <a:gd name="connsiteX2" fmla="*/ 472966 w 1182414"/>
              <a:gd name="connsiteY2" fmla="*/ 504496 h 591207"/>
              <a:gd name="connsiteX3" fmla="*/ 504497 w 1182414"/>
              <a:gd name="connsiteY3" fmla="*/ 307427 h 591207"/>
              <a:gd name="connsiteX4" fmla="*/ 756745 w 1182414"/>
              <a:gd name="connsiteY4" fmla="*/ 338958 h 591207"/>
              <a:gd name="connsiteX5" fmla="*/ 756745 w 1182414"/>
              <a:gd name="connsiteY5" fmla="*/ 157655 h 591207"/>
              <a:gd name="connsiteX6" fmla="*/ 985345 w 1182414"/>
              <a:gd name="connsiteY6" fmla="*/ 86710 h 591207"/>
              <a:gd name="connsiteX7" fmla="*/ 1182414 w 1182414"/>
              <a:gd name="connsiteY7" fmla="*/ 0 h 591207"/>
              <a:gd name="connsiteX8" fmla="*/ 1182414 w 1182414"/>
              <a:gd name="connsiteY8" fmla="*/ 0 h 591207"/>
              <a:gd name="connsiteX0" fmla="*/ 0 w 1182414"/>
              <a:gd name="connsiteY0" fmla="*/ 591207 h 591207"/>
              <a:gd name="connsiteX1" fmla="*/ 228600 w 1182414"/>
              <a:gd name="connsiteY1" fmla="*/ 433551 h 591207"/>
              <a:gd name="connsiteX2" fmla="*/ 472966 w 1182414"/>
              <a:gd name="connsiteY2" fmla="*/ 504496 h 591207"/>
              <a:gd name="connsiteX3" fmla="*/ 504497 w 1182414"/>
              <a:gd name="connsiteY3" fmla="*/ 307427 h 591207"/>
              <a:gd name="connsiteX4" fmla="*/ 756745 w 1182414"/>
              <a:gd name="connsiteY4" fmla="*/ 338958 h 591207"/>
              <a:gd name="connsiteX5" fmla="*/ 859221 w 1182414"/>
              <a:gd name="connsiteY5" fmla="*/ 149772 h 591207"/>
              <a:gd name="connsiteX6" fmla="*/ 985345 w 1182414"/>
              <a:gd name="connsiteY6" fmla="*/ 86710 h 591207"/>
              <a:gd name="connsiteX7" fmla="*/ 1182414 w 1182414"/>
              <a:gd name="connsiteY7" fmla="*/ 0 h 591207"/>
              <a:gd name="connsiteX8" fmla="*/ 1182414 w 1182414"/>
              <a:gd name="connsiteY8" fmla="*/ 0 h 591207"/>
              <a:gd name="connsiteX0" fmla="*/ 0 w 1182414"/>
              <a:gd name="connsiteY0" fmla="*/ 591207 h 591207"/>
              <a:gd name="connsiteX1" fmla="*/ 228600 w 1182414"/>
              <a:gd name="connsiteY1" fmla="*/ 433551 h 591207"/>
              <a:gd name="connsiteX2" fmla="*/ 472966 w 1182414"/>
              <a:gd name="connsiteY2" fmla="*/ 504496 h 591207"/>
              <a:gd name="connsiteX3" fmla="*/ 559676 w 1182414"/>
              <a:gd name="connsiteY3" fmla="*/ 291662 h 591207"/>
              <a:gd name="connsiteX4" fmla="*/ 756745 w 1182414"/>
              <a:gd name="connsiteY4" fmla="*/ 338958 h 591207"/>
              <a:gd name="connsiteX5" fmla="*/ 859221 w 1182414"/>
              <a:gd name="connsiteY5" fmla="*/ 149772 h 591207"/>
              <a:gd name="connsiteX6" fmla="*/ 985345 w 1182414"/>
              <a:gd name="connsiteY6" fmla="*/ 86710 h 591207"/>
              <a:gd name="connsiteX7" fmla="*/ 1182414 w 1182414"/>
              <a:gd name="connsiteY7" fmla="*/ 0 h 591207"/>
              <a:gd name="connsiteX8" fmla="*/ 1182414 w 1182414"/>
              <a:gd name="connsiteY8" fmla="*/ 0 h 591207"/>
              <a:gd name="connsiteX0" fmla="*/ 0 w 1182414"/>
              <a:gd name="connsiteY0" fmla="*/ 591207 h 591207"/>
              <a:gd name="connsiteX1" fmla="*/ 228600 w 1182414"/>
              <a:gd name="connsiteY1" fmla="*/ 433551 h 591207"/>
              <a:gd name="connsiteX2" fmla="*/ 472966 w 1182414"/>
              <a:gd name="connsiteY2" fmla="*/ 504496 h 591207"/>
              <a:gd name="connsiteX3" fmla="*/ 559676 w 1182414"/>
              <a:gd name="connsiteY3" fmla="*/ 291662 h 591207"/>
              <a:gd name="connsiteX4" fmla="*/ 756745 w 1182414"/>
              <a:gd name="connsiteY4" fmla="*/ 338958 h 591207"/>
              <a:gd name="connsiteX5" fmla="*/ 859221 w 1182414"/>
              <a:gd name="connsiteY5" fmla="*/ 149772 h 591207"/>
              <a:gd name="connsiteX6" fmla="*/ 985345 w 1182414"/>
              <a:gd name="connsiteY6" fmla="*/ 86710 h 591207"/>
              <a:gd name="connsiteX7" fmla="*/ 1182414 w 1182414"/>
              <a:gd name="connsiteY7" fmla="*/ 0 h 591207"/>
              <a:gd name="connsiteX0" fmla="*/ 0 w 985345"/>
              <a:gd name="connsiteY0" fmla="*/ 504497 h 504497"/>
              <a:gd name="connsiteX1" fmla="*/ 228600 w 985345"/>
              <a:gd name="connsiteY1" fmla="*/ 346841 h 504497"/>
              <a:gd name="connsiteX2" fmla="*/ 472966 w 985345"/>
              <a:gd name="connsiteY2" fmla="*/ 417786 h 504497"/>
              <a:gd name="connsiteX3" fmla="*/ 559676 w 985345"/>
              <a:gd name="connsiteY3" fmla="*/ 204952 h 504497"/>
              <a:gd name="connsiteX4" fmla="*/ 756745 w 985345"/>
              <a:gd name="connsiteY4" fmla="*/ 252248 h 504497"/>
              <a:gd name="connsiteX5" fmla="*/ 859221 w 985345"/>
              <a:gd name="connsiteY5" fmla="*/ 63062 h 504497"/>
              <a:gd name="connsiteX6" fmla="*/ 985345 w 985345"/>
              <a:gd name="connsiteY6" fmla="*/ 0 h 504497"/>
              <a:gd name="connsiteX0" fmla="*/ 0 w 859221"/>
              <a:gd name="connsiteY0" fmla="*/ 441435 h 441435"/>
              <a:gd name="connsiteX1" fmla="*/ 228600 w 859221"/>
              <a:gd name="connsiteY1" fmla="*/ 283779 h 441435"/>
              <a:gd name="connsiteX2" fmla="*/ 472966 w 859221"/>
              <a:gd name="connsiteY2" fmla="*/ 354724 h 441435"/>
              <a:gd name="connsiteX3" fmla="*/ 559676 w 859221"/>
              <a:gd name="connsiteY3" fmla="*/ 141890 h 441435"/>
              <a:gd name="connsiteX4" fmla="*/ 756745 w 859221"/>
              <a:gd name="connsiteY4" fmla="*/ 189186 h 441435"/>
              <a:gd name="connsiteX5" fmla="*/ 859221 w 859221"/>
              <a:gd name="connsiteY5" fmla="*/ 0 h 4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221" h="441435">
                <a:moveTo>
                  <a:pt x="0" y="441435"/>
                </a:moveTo>
                <a:cubicBezTo>
                  <a:pt x="74886" y="369833"/>
                  <a:pt x="149772" y="298231"/>
                  <a:pt x="228600" y="283779"/>
                </a:cubicBezTo>
                <a:cubicBezTo>
                  <a:pt x="307428" y="269327"/>
                  <a:pt x="417787" y="378372"/>
                  <a:pt x="472966" y="354724"/>
                </a:cubicBezTo>
                <a:cubicBezTo>
                  <a:pt x="528145" y="331076"/>
                  <a:pt x="512379" y="169480"/>
                  <a:pt x="559676" y="141890"/>
                </a:cubicBezTo>
                <a:cubicBezTo>
                  <a:pt x="606973" y="114300"/>
                  <a:pt x="706821" y="212834"/>
                  <a:pt x="756745" y="189186"/>
                </a:cubicBezTo>
                <a:cubicBezTo>
                  <a:pt x="806669" y="165538"/>
                  <a:pt x="821121" y="42041"/>
                  <a:pt x="859221" y="0"/>
                </a:cubicBezTo>
              </a:path>
            </a:pathLst>
          </a:custGeom>
          <a:noFill/>
          <a:ln w="38100" cap="flat" cmpd="sng" algn="ctr">
            <a:solidFill>
              <a:schemeClr val="accent3"/>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85800" eaLnBrk="0" fontAlgn="base" hangingPunct="0">
              <a:spcBef>
                <a:spcPct val="0"/>
              </a:spcBef>
              <a:spcAft>
                <a:spcPct val="0"/>
              </a:spcAft>
            </a:pPr>
            <a:endParaRPr lang="en-US" sz="1350">
              <a:solidFill>
                <a:schemeClr val="tx2"/>
              </a:solidFill>
              <a:latin typeface="Arial" charset="0"/>
            </a:endParaRPr>
          </a:p>
        </p:txBody>
      </p:sp>
      <p:cxnSp>
        <p:nvCxnSpPr>
          <p:cNvPr id="3" name="Straight Connector 2"/>
          <p:cNvCxnSpPr/>
          <p:nvPr/>
        </p:nvCxnSpPr>
        <p:spPr bwMode="auto">
          <a:xfrm>
            <a:off x="7390086" y="2051488"/>
            <a:ext cx="0" cy="620768"/>
          </a:xfrm>
          <a:prstGeom prst="line">
            <a:avLst/>
          </a:prstGeom>
          <a:solidFill>
            <a:schemeClr val="tx2"/>
          </a:solidFill>
          <a:ln w="571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3510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229"/>
          <a:stretch/>
        </p:blipFill>
        <p:spPr>
          <a:xfrm>
            <a:off x="386741" y="7323"/>
            <a:ext cx="8757259" cy="4805430"/>
          </a:xfrm>
          <a:prstGeom prst="rect">
            <a:avLst/>
          </a:prstGeom>
        </p:spPr>
      </p:pic>
      <p:sp>
        <p:nvSpPr>
          <p:cNvPr id="12" name="Rectangle 11"/>
          <p:cNvSpPr/>
          <p:nvPr/>
        </p:nvSpPr>
        <p:spPr bwMode="auto">
          <a:xfrm>
            <a:off x="1" y="1360051"/>
            <a:ext cx="4877456" cy="3452702"/>
          </a:xfrm>
          <a:prstGeom prst="rect">
            <a:avLst/>
          </a:prstGeom>
          <a:gradFill flip="none" rotWithShape="1">
            <a:gsLst>
              <a:gs pos="0">
                <a:srgbClr val="1A1E5A"/>
              </a:gs>
              <a:gs pos="100000">
                <a:srgbClr val="122D98"/>
              </a:gs>
            </a:gsLst>
            <a:lin ang="18900000" scaled="1"/>
            <a:tileRect/>
          </a:gradFill>
          <a:ln w="6350" cap="flat" cmpd="sng" algn="ctr">
            <a:solidFill>
              <a:schemeClr val="tx2"/>
            </a:solid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eaLnBrk="0" fontAlgn="base" hangingPunct="0">
              <a:lnSpc>
                <a:spcPct val="90000"/>
              </a:lnSpc>
              <a:spcBef>
                <a:spcPts val="450"/>
              </a:spcBef>
            </a:pPr>
            <a:endParaRPr lang="en-GB" sz="1050" dirty="0">
              <a:solidFill>
                <a:schemeClr val="bg1"/>
              </a:solidFill>
            </a:endParaRPr>
          </a:p>
        </p:txBody>
      </p:sp>
      <p:sp>
        <p:nvSpPr>
          <p:cNvPr id="20" name="Text Placeholder 19"/>
          <p:cNvSpPr>
            <a:spLocks noGrp="1"/>
          </p:cNvSpPr>
          <p:nvPr>
            <p:ph type="body" idx="1"/>
          </p:nvPr>
        </p:nvSpPr>
        <p:spPr>
          <a:xfrm>
            <a:off x="298849" y="577303"/>
            <a:ext cx="6915682" cy="355460"/>
          </a:xfrm>
        </p:spPr>
        <p:txBody>
          <a:bodyPr>
            <a:normAutofit/>
          </a:bodyPr>
          <a:lstStyle/>
          <a:p>
            <a:pPr marL="0" lvl="1" fontAlgn="ctr">
              <a:spcBef>
                <a:spcPts val="750"/>
              </a:spcBef>
            </a:pPr>
            <a:r>
              <a:rPr lang="en-AU" sz="2400" dirty="0">
                <a:solidFill>
                  <a:schemeClr val="tx2"/>
                </a:solidFill>
                <a:latin typeface="Segoe UI Light" charset="0"/>
                <a:ea typeface="Segoe UI Light" charset="0"/>
                <a:cs typeface="Segoe UI Light" charset="0"/>
              </a:rPr>
              <a:t>Tools to eliminate fraud before it occurs</a:t>
            </a:r>
            <a:endParaRPr lang="en-US" sz="1800" dirty="0">
              <a:solidFill>
                <a:schemeClr val="tx2"/>
              </a:solidFill>
            </a:endParaRPr>
          </a:p>
        </p:txBody>
      </p:sp>
      <p:sp>
        <p:nvSpPr>
          <p:cNvPr id="8" name="Text Placeholder 19"/>
          <p:cNvSpPr txBox="1">
            <a:spLocks/>
          </p:cNvSpPr>
          <p:nvPr/>
        </p:nvSpPr>
        <p:spPr>
          <a:xfrm>
            <a:off x="1520422" y="1495753"/>
            <a:ext cx="4050716" cy="299150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a:buNone/>
              <a:defRPr sz="2400" b="0" i="0" kern="1200">
                <a:solidFill>
                  <a:schemeClr val="accent6"/>
                </a:solidFill>
                <a:latin typeface="Segoe UI Light" charset="0"/>
                <a:ea typeface="Segoe UI Light" charset="0"/>
                <a:cs typeface="Segoe UI Light"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lvl="1" fontAlgn="ctr">
              <a:lnSpc>
                <a:spcPct val="150000"/>
              </a:lnSpc>
              <a:spcBef>
                <a:spcPts val="0"/>
              </a:spcBef>
            </a:pPr>
            <a:r>
              <a:rPr lang="en-AU" sz="1800" dirty="0">
                <a:solidFill>
                  <a:schemeClr val="bg1"/>
                </a:solidFill>
                <a:ea typeface="Segoe UI Semilight" charset="0"/>
                <a:cs typeface="Segoe UI Semilight" charset="0"/>
              </a:rPr>
              <a:t>Risk-based 3D Secure</a:t>
            </a:r>
          </a:p>
          <a:p>
            <a:pPr marL="0" lvl="1" fontAlgn="ctr">
              <a:lnSpc>
                <a:spcPct val="150000"/>
              </a:lnSpc>
              <a:spcBef>
                <a:spcPts val="0"/>
              </a:spcBef>
            </a:pPr>
            <a:r>
              <a:rPr lang="en-AU" sz="1800" dirty="0">
                <a:solidFill>
                  <a:schemeClr val="bg1"/>
                </a:solidFill>
                <a:ea typeface="Segoe UI Semilight" charset="0"/>
                <a:cs typeface="Segoe UI Semilight" charset="0"/>
              </a:rPr>
              <a:t> </a:t>
            </a:r>
          </a:p>
          <a:p>
            <a:pPr marL="0" lvl="1" fontAlgn="ctr">
              <a:lnSpc>
                <a:spcPct val="150000"/>
              </a:lnSpc>
              <a:spcBef>
                <a:spcPts val="0"/>
              </a:spcBef>
            </a:pPr>
            <a:r>
              <a:rPr lang="en-AU" sz="1800" dirty="0">
                <a:solidFill>
                  <a:schemeClr val="bg1"/>
                </a:solidFill>
                <a:ea typeface="Segoe UI Semilight" charset="0"/>
                <a:cs typeface="Segoe UI Semilight" charset="0"/>
              </a:rPr>
              <a:t>Mobile location confirmation </a:t>
            </a:r>
          </a:p>
          <a:p>
            <a:pPr marL="0" lvl="1" fontAlgn="ctr">
              <a:lnSpc>
                <a:spcPct val="150000"/>
              </a:lnSpc>
              <a:spcBef>
                <a:spcPts val="0"/>
              </a:spcBef>
            </a:pPr>
            <a:endParaRPr lang="en-AU" sz="1800" dirty="0">
              <a:solidFill>
                <a:schemeClr val="bg1"/>
              </a:solidFill>
              <a:ea typeface="Segoe UI Semilight" charset="0"/>
              <a:cs typeface="Segoe UI Semilight" charset="0"/>
            </a:endParaRPr>
          </a:p>
          <a:p>
            <a:pPr marL="0" lvl="1" fontAlgn="ctr">
              <a:lnSpc>
                <a:spcPct val="150000"/>
              </a:lnSpc>
              <a:spcBef>
                <a:spcPts val="0"/>
              </a:spcBef>
            </a:pPr>
            <a:r>
              <a:rPr lang="en-AU" sz="1800" dirty="0">
                <a:solidFill>
                  <a:schemeClr val="bg1"/>
                </a:solidFill>
                <a:ea typeface="Segoe UI Semilight" charset="0"/>
                <a:cs typeface="Segoe UI Semilight" charset="0"/>
              </a:rPr>
              <a:t>Card transaction control </a:t>
            </a:r>
          </a:p>
          <a:p>
            <a:pPr marL="0" lvl="1" fontAlgn="ctr">
              <a:lnSpc>
                <a:spcPct val="150000"/>
              </a:lnSpc>
              <a:spcBef>
                <a:spcPts val="0"/>
              </a:spcBef>
            </a:pPr>
            <a:endParaRPr lang="en-AU" sz="1800" dirty="0">
              <a:solidFill>
                <a:schemeClr val="bg1"/>
              </a:solidFill>
              <a:ea typeface="Segoe UI Semilight" charset="0"/>
              <a:cs typeface="Segoe UI Semilight" charset="0"/>
            </a:endParaRPr>
          </a:p>
          <a:p>
            <a:pPr marL="0" lvl="1" fontAlgn="ctr">
              <a:lnSpc>
                <a:spcPct val="150000"/>
              </a:lnSpc>
              <a:spcBef>
                <a:spcPts val="0"/>
              </a:spcBef>
            </a:pPr>
            <a:r>
              <a:rPr lang="en-AU" sz="1800" dirty="0">
                <a:solidFill>
                  <a:schemeClr val="bg1"/>
                </a:solidFill>
                <a:ea typeface="Segoe UI Semilight" charset="0"/>
                <a:cs typeface="Segoe UI Semilight" charset="0"/>
              </a:rPr>
              <a:t>Biometrics </a:t>
            </a:r>
          </a:p>
          <a:p>
            <a:pPr>
              <a:lnSpc>
                <a:spcPct val="150000"/>
              </a:lnSpc>
            </a:pPr>
            <a:endParaRPr lang="en-US" sz="900" dirty="0">
              <a:solidFill>
                <a:schemeClr val="bg1"/>
              </a:solidFill>
              <a:latin typeface="+mn-lt"/>
            </a:endParaRPr>
          </a:p>
        </p:txBody>
      </p:sp>
      <p:pic>
        <p:nvPicPr>
          <p:cNvPr id="4" name="Picture 3"/>
          <p:cNvPicPr>
            <a:picLocks noChangeAspect="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65060" y="1588887"/>
            <a:ext cx="391420" cy="391420"/>
          </a:xfrm>
          <a:prstGeom prst="rect">
            <a:avLst/>
          </a:prstGeom>
          <a:effectLst>
            <a:outerShdw blurRad="38100" dist="25400" dir="13500000" algn="br"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72" y="2301736"/>
            <a:ext cx="784596" cy="554675"/>
          </a:xfrm>
          <a:prstGeom prst="rect">
            <a:avLst/>
          </a:prstGeom>
          <a:effectLst>
            <a:outerShdw blurRad="38100" dist="25400" dir="13500000" algn="br" rotWithShape="0">
              <a:prstClr val="black">
                <a:alpha val="40000"/>
              </a:prst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515" y="2997176"/>
            <a:ext cx="990980" cy="700579"/>
          </a:xfrm>
          <a:prstGeom prst="rect">
            <a:avLst/>
          </a:prstGeom>
          <a:effectLst>
            <a:outerShdw blurRad="38100" dist="25400" dir="13500000" algn="br" rotWithShape="0">
              <a:prstClr val="black">
                <a:alpha val="40000"/>
              </a:prst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572" y="3949193"/>
            <a:ext cx="784419" cy="554549"/>
          </a:xfrm>
          <a:prstGeom prst="rect">
            <a:avLst/>
          </a:prstGeom>
          <a:effectLst>
            <a:outerShdw blurRad="38100" dist="25400" dir="13500000" algn="br" rotWithShape="0">
              <a:prstClr val="black">
                <a:alpha val="40000"/>
              </a:prstClr>
            </a:outerShdw>
          </a:effectLst>
        </p:spPr>
      </p:pic>
      <p:sp>
        <p:nvSpPr>
          <p:cNvPr id="13" name="TextBox 12"/>
          <p:cNvSpPr txBox="1"/>
          <p:nvPr/>
        </p:nvSpPr>
        <p:spPr bwMode="white">
          <a:xfrm>
            <a:off x="260850" y="4962528"/>
            <a:ext cx="65" cy="107722"/>
          </a:xfrm>
          <a:prstGeom prst="rect">
            <a:avLst/>
          </a:prstGeom>
          <a:noFill/>
        </p:spPr>
        <p:txBody>
          <a:bodyPr wrap="none" lIns="0" tIns="0" rIns="0" bIns="0" rtlCol="0" anchor="ctr">
            <a:spAutoFit/>
          </a:bodyPr>
          <a:lstStyle/>
          <a:p>
            <a:endParaRPr lang="en-US" sz="700" dirty="0">
              <a:solidFill>
                <a:srgbClr val="FFFFFF"/>
              </a:solidFill>
            </a:endParaRPr>
          </a:p>
        </p:txBody>
      </p:sp>
      <p:sp>
        <p:nvSpPr>
          <p:cNvPr id="16" name="Rectangle 6"/>
          <p:cNvSpPr>
            <a:spLocks noChangeArrowheads="1"/>
          </p:cNvSpPr>
          <p:nvPr/>
        </p:nvSpPr>
        <p:spPr bwMode="black">
          <a:xfrm>
            <a:off x="4366816" y="4962528"/>
            <a:ext cx="410370" cy="103875"/>
          </a:xfrm>
          <a:prstGeom prst="rect">
            <a:avLst/>
          </a:prstGeom>
          <a:noFill/>
          <a:ln w="12700">
            <a:noFill/>
            <a:miter lim="800000"/>
            <a:headEnd/>
            <a:tailEnd/>
          </a:ln>
          <a:effectLst/>
        </p:spPr>
        <p:txBody>
          <a:bodyPr wrap="none" lIns="0" tIns="0" rIns="0" bIns="0">
            <a:spAutoFit/>
          </a:bodyPr>
          <a:lstStyle/>
          <a:p>
            <a:pPr algn="ctr" defTabSz="914378"/>
            <a:r>
              <a:rPr lang="en-US" sz="675" dirty="0">
                <a:solidFill>
                  <a:schemeClr val="bg1">
                    <a:lumMod val="65000"/>
                  </a:schemeClr>
                </a:solidFill>
                <a:latin typeface="Segoe UI" panose="020B0502040204020203" pitchFamily="34" charset="0"/>
                <a:cs typeface="Segoe UI" panose="020B0502040204020203" pitchFamily="34" charset="0"/>
              </a:rPr>
              <a:t>Visa Public</a:t>
            </a:r>
          </a:p>
        </p:txBody>
      </p:sp>
      <p:sp>
        <p:nvSpPr>
          <p:cNvPr id="19" name="Title 9"/>
          <p:cNvSpPr txBox="1">
            <a:spLocks/>
          </p:cNvSpPr>
          <p:nvPr/>
        </p:nvSpPr>
        <p:spPr>
          <a:xfrm>
            <a:off x="291706" y="126849"/>
            <a:ext cx="8234789" cy="473456"/>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2700" b="0" i="0" kern="1200">
                <a:solidFill>
                  <a:schemeClr val="tx2"/>
                </a:solidFill>
                <a:latin typeface="Segoe UI Semilight" charset="0"/>
                <a:ea typeface="Segoe UI Semilight" charset="0"/>
                <a:cs typeface="Segoe UI Semilight" charset="0"/>
              </a:defRPr>
            </a:lvl1pPr>
          </a:lstStyle>
          <a:p>
            <a:r>
              <a:rPr lang="en-US" dirty="0" smtClean="0">
                <a:latin typeface="+mn-lt"/>
              </a:rPr>
              <a:t>Advancing Authentication</a:t>
            </a:r>
            <a:endParaRPr lang="en-US" dirty="0">
              <a:latin typeface="+mn-lt"/>
            </a:endParaRPr>
          </a:p>
        </p:txBody>
      </p:sp>
    </p:spTree>
    <p:extLst>
      <p:ext uri="{BB962C8B-B14F-4D97-AF65-F5344CB8AC3E}">
        <p14:creationId xmlns:p14="http://schemas.microsoft.com/office/powerpoint/2010/main" val="135566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2401155" y="916335"/>
            <a:ext cx="4043680" cy="4043680"/>
          </a:xfrm>
          <a:prstGeom prst="ellipse">
            <a:avLst/>
          </a:prstGeom>
          <a:gradFill flip="none" rotWithShape="1">
            <a:gsLst>
              <a:gs pos="0">
                <a:srgbClr val="F4CA12"/>
              </a:gs>
              <a:gs pos="67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defRPr/>
            </a:pPr>
            <a:endParaRPr lang="en-US" kern="0" dirty="0">
              <a:solidFill>
                <a:schemeClr val="bg2">
                  <a:lumMod val="75000"/>
                </a:schemeClr>
              </a:solidFill>
            </a:endParaRPr>
          </a:p>
        </p:txBody>
      </p:sp>
      <p:sp>
        <p:nvSpPr>
          <p:cNvPr id="11" name="Rectangle 10"/>
          <p:cNvSpPr/>
          <p:nvPr/>
        </p:nvSpPr>
        <p:spPr bwMode="auto">
          <a:xfrm>
            <a:off x="-446" y="2735275"/>
            <a:ext cx="3162252" cy="121796"/>
          </a:xfrm>
          <a:prstGeom prst="rect">
            <a:avLst/>
          </a:prstGeom>
          <a:solidFill>
            <a:schemeClr val="tx2"/>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sp>
        <p:nvSpPr>
          <p:cNvPr id="12" name="Rectangle 11"/>
          <p:cNvSpPr/>
          <p:nvPr/>
        </p:nvSpPr>
        <p:spPr bwMode="auto">
          <a:xfrm>
            <a:off x="5485761" y="2746637"/>
            <a:ext cx="3658240" cy="110435"/>
          </a:xfrm>
          <a:prstGeom prst="rect">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sp>
        <p:nvSpPr>
          <p:cNvPr id="13" name="Block Arc 12"/>
          <p:cNvSpPr/>
          <p:nvPr/>
        </p:nvSpPr>
        <p:spPr bwMode="auto">
          <a:xfrm rot="5400000">
            <a:off x="3021210" y="1414365"/>
            <a:ext cx="2654566" cy="2654566"/>
          </a:xfrm>
          <a:prstGeom prst="blockArc">
            <a:avLst/>
          </a:prstGeom>
          <a:solidFill>
            <a:schemeClr val="accent5"/>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sp>
        <p:nvSpPr>
          <p:cNvPr id="14" name="Block Arc 13"/>
          <p:cNvSpPr/>
          <p:nvPr/>
        </p:nvSpPr>
        <p:spPr bwMode="auto">
          <a:xfrm rot="16200000">
            <a:off x="3021210" y="1414365"/>
            <a:ext cx="2654566" cy="2654566"/>
          </a:xfrm>
          <a:prstGeom prst="blockArc">
            <a:avLst/>
          </a:prstGeom>
          <a:solidFill>
            <a:schemeClr val="tx2"/>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sp>
        <p:nvSpPr>
          <p:cNvPr id="15" name="Donut 14"/>
          <p:cNvSpPr/>
          <p:nvPr/>
        </p:nvSpPr>
        <p:spPr bwMode="auto">
          <a:xfrm>
            <a:off x="3247270" y="1640425"/>
            <a:ext cx="2202446" cy="2202446"/>
          </a:xfrm>
          <a:prstGeom prst="donut">
            <a:avLst>
              <a:gd name="adj" fmla="val 19839"/>
            </a:avLst>
          </a:prstGeom>
          <a:solidFill>
            <a:schemeClr val="accent1"/>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grpSp>
        <p:nvGrpSpPr>
          <p:cNvPr id="16" name="Group 15"/>
          <p:cNvGrpSpPr/>
          <p:nvPr/>
        </p:nvGrpSpPr>
        <p:grpSpPr>
          <a:xfrm>
            <a:off x="3754081" y="2147286"/>
            <a:ext cx="1188824" cy="1188720"/>
            <a:chOff x="3992776" y="833525"/>
            <a:chExt cx="1188824" cy="1188720"/>
          </a:xfrm>
        </p:grpSpPr>
        <p:sp>
          <p:nvSpPr>
            <p:cNvPr id="17" name="Oval 16"/>
            <p:cNvSpPr/>
            <p:nvPr/>
          </p:nvSpPr>
          <p:spPr bwMode="auto">
            <a:xfrm>
              <a:off x="3992776" y="833525"/>
              <a:ext cx="1188824" cy="1188720"/>
            </a:xfrm>
            <a:prstGeom prst="ellipse">
              <a:avLst/>
            </a:prstGeom>
            <a:solidFill>
              <a:schemeClr val="tx2"/>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55">
                <a:lnSpc>
                  <a:spcPct val="90000"/>
                </a:lnSpc>
                <a:spcBef>
                  <a:spcPts val="600"/>
                </a:spcBef>
                <a:defRPr/>
              </a:pPr>
              <a:r>
                <a:rPr lang="en-US" sz="1350" b="1" kern="0" dirty="0">
                  <a:solidFill>
                    <a:schemeClr val="bg1"/>
                  </a:solidFill>
                </a:rPr>
                <a:t>Data</a:t>
              </a:r>
            </a:p>
          </p:txBody>
        </p:sp>
        <p:grpSp>
          <p:nvGrpSpPr>
            <p:cNvPr id="18" name="Group 17"/>
            <p:cNvGrpSpPr/>
            <p:nvPr/>
          </p:nvGrpSpPr>
          <p:grpSpPr>
            <a:xfrm>
              <a:off x="4330514" y="1364497"/>
              <a:ext cx="513348" cy="391286"/>
              <a:chOff x="1218427" y="3084701"/>
              <a:chExt cx="528986" cy="427070"/>
            </a:xfrm>
            <a:solidFill>
              <a:schemeClr val="accent3"/>
            </a:solidFill>
          </p:grpSpPr>
          <p:sp>
            <p:nvSpPr>
              <p:cNvPr id="19" name="Flowchart: Magnetic Disk 18"/>
              <p:cNvSpPr/>
              <p:nvPr/>
            </p:nvSpPr>
            <p:spPr>
              <a:xfrm>
                <a:off x="1218427" y="3328891"/>
                <a:ext cx="528986" cy="182880"/>
              </a:xfrm>
              <a:prstGeom prst="flowChartMagneticDisk">
                <a:avLst/>
              </a:prstGeom>
              <a:grpFill/>
              <a:ln>
                <a:solidFill>
                  <a:schemeClr val="bg1"/>
                </a:solidFill>
              </a:ln>
            </p:spPr>
            <p:txBody>
              <a:bodyPr wrap="square" lIns="91440" tIns="91440" rIns="91440" bIns="91440" rtlCol="0" anchor="ctr">
                <a:noAutofit/>
              </a:bodyPr>
              <a:lstStyle/>
              <a:p>
                <a:pPr algn="ctr" defTabSz="914355">
                  <a:lnSpc>
                    <a:spcPct val="90000"/>
                  </a:lnSpc>
                  <a:spcAft>
                    <a:spcPts val="700"/>
                  </a:spcAft>
                  <a:defRPr/>
                </a:pPr>
                <a:endParaRPr lang="en-US" kern="0" dirty="0">
                  <a:solidFill>
                    <a:schemeClr val="bg2">
                      <a:lumMod val="75000"/>
                    </a:schemeClr>
                  </a:solidFill>
                </a:endParaRPr>
              </a:p>
            </p:txBody>
          </p:sp>
          <p:sp>
            <p:nvSpPr>
              <p:cNvPr id="20" name="Flowchart: Magnetic Disk 19"/>
              <p:cNvSpPr/>
              <p:nvPr/>
            </p:nvSpPr>
            <p:spPr>
              <a:xfrm>
                <a:off x="1218427" y="3205730"/>
                <a:ext cx="528986" cy="182880"/>
              </a:xfrm>
              <a:prstGeom prst="flowChartMagneticDisk">
                <a:avLst/>
              </a:prstGeom>
              <a:grpFill/>
              <a:ln>
                <a:solidFill>
                  <a:schemeClr val="bg1"/>
                </a:solidFill>
              </a:ln>
            </p:spPr>
            <p:txBody>
              <a:bodyPr wrap="square" lIns="91440" tIns="91440" rIns="91440" bIns="91440" rtlCol="0" anchor="ctr">
                <a:noAutofit/>
              </a:bodyPr>
              <a:lstStyle/>
              <a:p>
                <a:pPr algn="ctr" defTabSz="914355">
                  <a:lnSpc>
                    <a:spcPct val="90000"/>
                  </a:lnSpc>
                  <a:spcAft>
                    <a:spcPts val="700"/>
                  </a:spcAft>
                  <a:defRPr/>
                </a:pPr>
                <a:endParaRPr lang="en-US" kern="0" dirty="0">
                  <a:solidFill>
                    <a:schemeClr val="bg2">
                      <a:lumMod val="75000"/>
                    </a:schemeClr>
                  </a:solidFill>
                </a:endParaRPr>
              </a:p>
            </p:txBody>
          </p:sp>
          <p:sp>
            <p:nvSpPr>
              <p:cNvPr id="21" name="Flowchart: Magnetic Disk 20"/>
              <p:cNvSpPr/>
              <p:nvPr/>
            </p:nvSpPr>
            <p:spPr>
              <a:xfrm>
                <a:off x="1218427" y="3084701"/>
                <a:ext cx="528986" cy="182880"/>
              </a:xfrm>
              <a:prstGeom prst="flowChartMagneticDisk">
                <a:avLst/>
              </a:prstGeom>
              <a:grpFill/>
              <a:ln>
                <a:solidFill>
                  <a:schemeClr val="bg1"/>
                </a:solidFill>
              </a:ln>
            </p:spPr>
            <p:txBody>
              <a:bodyPr wrap="square" lIns="91440" tIns="91440" rIns="91440" bIns="91440" rtlCol="0" anchor="ctr">
                <a:noAutofit/>
              </a:bodyPr>
              <a:lstStyle/>
              <a:p>
                <a:pPr algn="ctr" defTabSz="914355">
                  <a:lnSpc>
                    <a:spcPct val="90000"/>
                  </a:lnSpc>
                  <a:spcAft>
                    <a:spcPts val="700"/>
                  </a:spcAft>
                  <a:defRPr/>
                </a:pPr>
                <a:endParaRPr lang="en-US" kern="0" dirty="0">
                  <a:solidFill>
                    <a:schemeClr val="bg2">
                      <a:lumMod val="75000"/>
                    </a:schemeClr>
                  </a:solidFill>
                </a:endParaRPr>
              </a:p>
            </p:txBody>
          </p:sp>
        </p:grpSp>
      </p:grpSp>
      <p:sp>
        <p:nvSpPr>
          <p:cNvPr id="22" name="Donut 21"/>
          <p:cNvSpPr/>
          <p:nvPr/>
        </p:nvSpPr>
        <p:spPr bwMode="auto">
          <a:xfrm>
            <a:off x="3596520" y="1989675"/>
            <a:ext cx="1503946" cy="1503946"/>
          </a:xfrm>
          <a:prstGeom prst="donut">
            <a:avLst>
              <a:gd name="adj" fmla="val 14671"/>
            </a:avLst>
          </a:prstGeom>
          <a:solidFill>
            <a:schemeClr val="accent3"/>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55">
              <a:lnSpc>
                <a:spcPct val="90000"/>
              </a:lnSpc>
              <a:spcBef>
                <a:spcPts val="600"/>
              </a:spcBef>
            </a:pPr>
            <a:endParaRPr lang="en-US" sz="1400" dirty="0">
              <a:solidFill>
                <a:schemeClr val="bg2">
                  <a:lumMod val="75000"/>
                </a:schemeClr>
              </a:solidFill>
            </a:endParaRPr>
          </a:p>
        </p:txBody>
      </p:sp>
      <p:sp>
        <p:nvSpPr>
          <p:cNvPr id="26" name="TextBox 25"/>
          <p:cNvSpPr txBox="1"/>
          <p:nvPr/>
        </p:nvSpPr>
        <p:spPr>
          <a:xfrm>
            <a:off x="237744" y="3082441"/>
            <a:ext cx="2027084" cy="715581"/>
          </a:xfrm>
          <a:prstGeom prst="rect">
            <a:avLst/>
          </a:prstGeom>
          <a:noFill/>
        </p:spPr>
        <p:txBody>
          <a:bodyPr wrap="square" rtlCol="0">
            <a:spAutoFit/>
          </a:bodyPr>
          <a:lstStyle/>
          <a:p>
            <a:pPr algn="r" defTabSz="914355">
              <a:defRPr/>
            </a:pPr>
            <a:r>
              <a:rPr lang="en-US" sz="1350" b="1" kern="0" dirty="0">
                <a:solidFill>
                  <a:srgbClr val="1A1F71"/>
                </a:solidFill>
                <a:latin typeface="+mj-lt"/>
              </a:rPr>
              <a:t>Protect Data   </a:t>
            </a:r>
          </a:p>
          <a:p>
            <a:pPr algn="r" defTabSz="914355">
              <a:defRPr/>
            </a:pPr>
            <a:r>
              <a:rPr lang="en-US" sz="1350" i="1" kern="0" dirty="0">
                <a:solidFill>
                  <a:schemeClr val="bg2"/>
                </a:solidFill>
                <a:latin typeface="Segoe UI Semilight" panose="020B0402040204020203" pitchFamily="34" charset="0"/>
                <a:cs typeface="Segoe UI Semilight" panose="020B0402040204020203" pitchFamily="34" charset="0"/>
              </a:rPr>
              <a:t>Safeguard payment data</a:t>
            </a:r>
          </a:p>
          <a:p>
            <a:pPr algn="r" defTabSz="914355">
              <a:defRPr/>
            </a:pPr>
            <a:r>
              <a:rPr lang="en-US" sz="1350" b="1" kern="0" dirty="0">
                <a:solidFill>
                  <a:schemeClr val="bg2">
                    <a:lumMod val="75000"/>
                  </a:schemeClr>
                </a:solidFill>
                <a:latin typeface="+mj-lt"/>
              </a:rPr>
              <a:t> </a:t>
            </a:r>
          </a:p>
        </p:txBody>
      </p:sp>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99511" y="1199878"/>
            <a:ext cx="619586" cy="682065"/>
          </a:xfrm>
          <a:prstGeom prst="rect">
            <a:avLst/>
          </a:prstGeom>
        </p:spPr>
      </p:pic>
      <p:sp>
        <p:nvSpPr>
          <p:cNvPr id="9" name="TextBox 8"/>
          <p:cNvSpPr txBox="1"/>
          <p:nvPr/>
        </p:nvSpPr>
        <p:spPr>
          <a:xfrm>
            <a:off x="114301" y="1143001"/>
            <a:ext cx="2261820" cy="1131079"/>
          </a:xfrm>
          <a:prstGeom prst="rect">
            <a:avLst/>
          </a:prstGeom>
          <a:noFill/>
        </p:spPr>
        <p:txBody>
          <a:bodyPr wrap="square" rtlCol="0">
            <a:spAutoFit/>
          </a:bodyPr>
          <a:lstStyle/>
          <a:p>
            <a:pPr algn="r" defTabSz="914355">
              <a:defRPr/>
            </a:pPr>
            <a:r>
              <a:rPr lang="en-US" sz="1350" b="1" kern="0" dirty="0">
                <a:solidFill>
                  <a:srgbClr val="1A1F71"/>
                </a:solidFill>
                <a:latin typeface="+mj-lt"/>
              </a:rPr>
              <a:t>Devalue Data            </a:t>
            </a:r>
          </a:p>
          <a:p>
            <a:pPr algn="r" defTabSz="914355">
              <a:defRPr/>
            </a:pPr>
            <a:r>
              <a:rPr lang="en-US" sz="1350" i="1" kern="0" dirty="0">
                <a:solidFill>
                  <a:schemeClr val="bg2"/>
                </a:solidFill>
                <a:latin typeface="Segoe UI Semilight" panose="020B0402040204020203" pitchFamily="34" charset="0"/>
                <a:cs typeface="Segoe UI Semilight" panose="020B0402040204020203" pitchFamily="34" charset="0"/>
              </a:rPr>
              <a:t>Render data useless for criminals, reducing incentive for payment breaches</a:t>
            </a:r>
          </a:p>
          <a:p>
            <a:pPr algn="r" defTabSz="914355">
              <a:defRPr/>
            </a:pPr>
            <a:endParaRPr lang="en-US" sz="1350" b="1" kern="0" dirty="0">
              <a:solidFill>
                <a:schemeClr val="bg2">
                  <a:lumMod val="75000"/>
                </a:schemeClr>
              </a:solidFill>
              <a:latin typeface="+mj-lt"/>
            </a:endParaRPr>
          </a:p>
        </p:txBody>
      </p:sp>
      <p:sp>
        <p:nvSpPr>
          <p:cNvPr id="7" name="TextBox 6"/>
          <p:cNvSpPr txBox="1"/>
          <p:nvPr/>
        </p:nvSpPr>
        <p:spPr>
          <a:xfrm>
            <a:off x="6462879" y="1174069"/>
            <a:ext cx="2463062" cy="1131079"/>
          </a:xfrm>
          <a:prstGeom prst="rect">
            <a:avLst/>
          </a:prstGeom>
          <a:noFill/>
        </p:spPr>
        <p:txBody>
          <a:bodyPr wrap="square" rtlCol="0">
            <a:spAutoFit/>
          </a:bodyPr>
          <a:lstStyle/>
          <a:p>
            <a:pPr defTabSz="914355">
              <a:defRPr/>
            </a:pPr>
            <a:r>
              <a:rPr lang="en-US" sz="1350" b="1" kern="0" dirty="0">
                <a:solidFill>
                  <a:srgbClr val="1A1F71"/>
                </a:solidFill>
                <a:latin typeface="+mj-lt"/>
              </a:rPr>
              <a:t>Empower Consumers</a:t>
            </a:r>
          </a:p>
          <a:p>
            <a:pPr defTabSz="914355">
              <a:defRPr/>
            </a:pPr>
            <a:r>
              <a:rPr lang="en-US" sz="1350" i="1" kern="0" dirty="0">
                <a:solidFill>
                  <a:srgbClr val="5C5C5C"/>
                </a:solidFill>
                <a:latin typeface="Segoe UI Semilight" panose="020B0402040204020203" pitchFamily="34" charset="0"/>
                <a:cs typeface="Segoe UI Semilight" panose="020B0402040204020203" pitchFamily="34" charset="0"/>
              </a:rPr>
              <a:t>Engage cardholders as an underutilized resource in fighting fraud</a:t>
            </a:r>
          </a:p>
          <a:p>
            <a:pPr defTabSz="914355">
              <a:defRPr/>
            </a:pPr>
            <a:endParaRPr lang="en-US" sz="1350" b="1" kern="0" dirty="0">
              <a:solidFill>
                <a:schemeClr val="bg2">
                  <a:lumMod val="75000"/>
                </a:schemeClr>
              </a:solidFill>
              <a:latin typeface="+mj-lt"/>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5002" y="1259610"/>
            <a:ext cx="606443" cy="66759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18714" y="3130104"/>
            <a:ext cx="604807" cy="665794"/>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793584" y="3276066"/>
            <a:ext cx="602771" cy="663554"/>
          </a:xfrm>
          <a:prstGeom prst="rect">
            <a:avLst/>
          </a:prstGeom>
        </p:spPr>
      </p:pic>
      <p:sp>
        <p:nvSpPr>
          <p:cNvPr id="29" name="TextBox 28"/>
          <p:cNvSpPr txBox="1"/>
          <p:nvPr/>
        </p:nvSpPr>
        <p:spPr>
          <a:xfrm>
            <a:off x="6491754" y="3064762"/>
            <a:ext cx="2537948" cy="1131079"/>
          </a:xfrm>
          <a:prstGeom prst="rect">
            <a:avLst/>
          </a:prstGeom>
          <a:noFill/>
        </p:spPr>
        <p:txBody>
          <a:bodyPr wrap="square" rtlCol="0">
            <a:spAutoFit/>
          </a:bodyPr>
          <a:lstStyle/>
          <a:p>
            <a:pPr defTabSz="914355">
              <a:defRPr/>
            </a:pPr>
            <a:r>
              <a:rPr lang="en-US" sz="1350" b="1" kern="0" dirty="0">
                <a:solidFill>
                  <a:srgbClr val="1A1F71"/>
                </a:solidFill>
                <a:latin typeface="+mj-lt"/>
              </a:rPr>
              <a:t>Harness Data</a:t>
            </a:r>
          </a:p>
          <a:p>
            <a:pPr defTabSz="914355">
              <a:defRPr/>
            </a:pPr>
            <a:r>
              <a:rPr lang="en-US" sz="1350" i="1" kern="0" dirty="0">
                <a:solidFill>
                  <a:srgbClr val="5C5C5C"/>
                </a:solidFill>
                <a:latin typeface="Segoe UI Semilight" panose="020B0402040204020203" pitchFamily="34" charset="0"/>
                <a:cs typeface="Segoe UI Semilight" panose="020B0402040204020203" pitchFamily="34" charset="0"/>
              </a:rPr>
              <a:t>Identify fraud before it occurs and increase confidence in approving good transactions</a:t>
            </a:r>
          </a:p>
          <a:p>
            <a:pPr defTabSz="914355">
              <a:defRPr/>
            </a:pPr>
            <a:endParaRPr lang="en-US" sz="1350" b="1" kern="0" dirty="0">
              <a:solidFill>
                <a:schemeClr val="bg2">
                  <a:lumMod val="75000"/>
                </a:schemeClr>
              </a:solidFill>
              <a:latin typeface="+mj-lt"/>
            </a:endParaRPr>
          </a:p>
        </p:txBody>
      </p:sp>
      <p:sp>
        <p:nvSpPr>
          <p:cNvPr id="2" name="Rectangle 1"/>
          <p:cNvSpPr/>
          <p:nvPr/>
        </p:nvSpPr>
        <p:spPr bwMode="auto">
          <a:xfrm>
            <a:off x="6461112" y="2137894"/>
            <a:ext cx="2282830" cy="263604"/>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defTabSz="685767">
              <a:lnSpc>
                <a:spcPct val="90000"/>
              </a:lnSpc>
              <a:spcBef>
                <a:spcPts val="338"/>
              </a:spcBef>
            </a:pPr>
            <a:r>
              <a:rPr lang="en-US" sz="1050" dirty="0">
                <a:solidFill>
                  <a:schemeClr val="bg2"/>
                </a:solidFill>
                <a:latin typeface="Segoe UI"/>
              </a:rPr>
              <a:t>Transaction Alerts, Spend Controls</a:t>
            </a:r>
          </a:p>
        </p:txBody>
      </p:sp>
      <p:sp>
        <p:nvSpPr>
          <p:cNvPr id="38" name="Rectangle 37"/>
          <p:cNvSpPr/>
          <p:nvPr/>
        </p:nvSpPr>
        <p:spPr bwMode="auto">
          <a:xfrm>
            <a:off x="508664" y="2272789"/>
            <a:ext cx="1928011" cy="263604"/>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defTabSz="685783" eaLnBrk="0" fontAlgn="base" hangingPunct="0">
              <a:lnSpc>
                <a:spcPct val="90000"/>
              </a:lnSpc>
              <a:spcBef>
                <a:spcPts val="450"/>
              </a:spcBef>
            </a:pPr>
            <a:r>
              <a:rPr lang="en-US" sz="1050" dirty="0">
                <a:solidFill>
                  <a:schemeClr val="bg2"/>
                </a:solidFill>
              </a:rPr>
              <a:t>EMV, Tokenization</a:t>
            </a:r>
          </a:p>
        </p:txBody>
      </p:sp>
      <p:sp>
        <p:nvSpPr>
          <p:cNvPr id="39" name="Rectangle 38"/>
          <p:cNvSpPr/>
          <p:nvPr/>
        </p:nvSpPr>
        <p:spPr bwMode="auto">
          <a:xfrm>
            <a:off x="6491754" y="4081886"/>
            <a:ext cx="2282830" cy="432965"/>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defTabSz="685767">
              <a:lnSpc>
                <a:spcPct val="90000"/>
              </a:lnSpc>
              <a:spcBef>
                <a:spcPts val="338"/>
              </a:spcBef>
            </a:pPr>
            <a:r>
              <a:rPr lang="en-US" sz="1050" dirty="0" smtClean="0">
                <a:solidFill>
                  <a:schemeClr val="bg2"/>
                </a:solidFill>
                <a:latin typeface="Segoe UI"/>
              </a:rPr>
              <a:t>3D Secure, </a:t>
            </a:r>
            <a:r>
              <a:rPr lang="en-US" sz="1050" dirty="0">
                <a:solidFill>
                  <a:schemeClr val="bg2"/>
                </a:solidFill>
                <a:latin typeface="Segoe UI"/>
              </a:rPr>
              <a:t>Biometrics, </a:t>
            </a:r>
            <a:r>
              <a:rPr lang="en-US" sz="1050" dirty="0" smtClean="0">
                <a:solidFill>
                  <a:schemeClr val="bg2"/>
                </a:solidFill>
                <a:latin typeface="Segoe UI"/>
              </a:rPr>
              <a:t>Breach </a:t>
            </a:r>
            <a:r>
              <a:rPr lang="en-US" sz="1050" dirty="0">
                <a:solidFill>
                  <a:schemeClr val="bg2"/>
                </a:solidFill>
                <a:latin typeface="Segoe UI"/>
              </a:rPr>
              <a:t>Response</a:t>
            </a:r>
          </a:p>
        </p:txBody>
      </p:sp>
      <p:sp>
        <p:nvSpPr>
          <p:cNvPr id="40" name="Rectangle 39"/>
          <p:cNvSpPr/>
          <p:nvPr/>
        </p:nvSpPr>
        <p:spPr bwMode="auto">
          <a:xfrm>
            <a:off x="457201" y="4063518"/>
            <a:ext cx="1928011" cy="263604"/>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defTabSz="685767">
              <a:lnSpc>
                <a:spcPct val="90000"/>
              </a:lnSpc>
              <a:spcBef>
                <a:spcPts val="338"/>
              </a:spcBef>
            </a:pPr>
            <a:r>
              <a:rPr lang="en-US" sz="1050" dirty="0">
                <a:solidFill>
                  <a:schemeClr val="bg2"/>
                </a:solidFill>
                <a:latin typeface="Segoe UI"/>
              </a:rPr>
              <a:t>Encryption, PCI</a:t>
            </a:r>
          </a:p>
        </p:txBody>
      </p:sp>
      <p:sp>
        <p:nvSpPr>
          <p:cNvPr id="30" name="Title 4"/>
          <p:cNvSpPr>
            <a:spLocks noGrp="1"/>
          </p:cNvSpPr>
          <p:nvPr>
            <p:ph type="title"/>
          </p:nvPr>
        </p:nvSpPr>
        <p:spPr/>
        <p:txBody>
          <a:bodyPr>
            <a:noAutofit/>
          </a:bodyPr>
          <a:lstStyle/>
          <a:p>
            <a:r>
              <a:rPr lang="en-US" sz="2700" dirty="0">
                <a:latin typeface="Segoe UI" panose="020B0502040204020203" pitchFamily="34" charset="0"/>
                <a:cs typeface="Segoe UI" panose="020B0502040204020203" pitchFamily="34" charset="0"/>
              </a:rPr>
              <a:t>Our future depends on building layers of security to protect and harness data</a:t>
            </a:r>
          </a:p>
        </p:txBody>
      </p:sp>
    </p:spTree>
    <p:extLst>
      <p:ext uri="{BB962C8B-B14F-4D97-AF65-F5344CB8AC3E}">
        <p14:creationId xmlns:p14="http://schemas.microsoft.com/office/powerpoint/2010/main" val="93740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349828" y="2463842"/>
            <a:ext cx="4114800" cy="418576"/>
          </a:xfrm>
        </p:spPr>
        <p:txBody>
          <a:bodyPr/>
          <a:lstStyle/>
          <a:p>
            <a:r>
              <a:rPr lang="en-US" sz="3200" dirty="0" smtClean="0"/>
              <a:t>Thank you</a:t>
            </a:r>
            <a:endParaRPr lang="en-US" sz="3200" dirty="0"/>
          </a:p>
        </p:txBody>
      </p:sp>
    </p:spTree>
    <p:extLst>
      <p:ext uri="{BB962C8B-B14F-4D97-AF65-F5344CB8AC3E}">
        <p14:creationId xmlns:p14="http://schemas.microsoft.com/office/powerpoint/2010/main" val="185980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isa_Widescreen_Presentation_Template_3.0_POTX">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solidFill>
          <a:schemeClr val="tx2"/>
        </a:solidFill>
        <a:ln w="9525" cap="flat" cmpd="sng" algn="ctr">
          <a:solidFill>
            <a:schemeClr val="tx2"/>
          </a:solidFill>
          <a:prstDash val="solid"/>
          <a:round/>
          <a:headEnd type="none" w="med" len="med"/>
          <a:tailEnd type="none" w="med" len="med"/>
        </a:ln>
        <a:effectLst/>
      </a:spPr>
      <a:body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extLst>
    <a:ext uri="{05A4C25C-085E-4340-85A3-A5531E510DB2}">
      <thm15:themeFamily xmlns:thm15="http://schemas.microsoft.com/office/thememl/2012/main" name="Template.pptx" id="{E0FB6E37-8D2F-490B-8CEE-1180F19F7A20}" vid="{83B5D677-4FE6-4795-BD65-C86BCCCFFDD8}"/>
    </a:ext>
  </a:extLst>
</a:theme>
</file>

<file path=ppt/theme/theme2.xml><?xml version="1.0" encoding="utf-8"?>
<a:theme xmlns:a="http://schemas.openxmlformats.org/drawingml/2006/main" name="1_Visa_Widescreen_Presentation_Template_3.0_POTX">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solidFill>
          <a:schemeClr val="tx2"/>
        </a:solidFill>
        <a:ln w="9525" cap="flat" cmpd="sng" algn="ctr">
          <a:solidFill>
            <a:schemeClr val="tx2"/>
          </a:solidFill>
          <a:prstDash val="solid"/>
          <a:round/>
          <a:headEnd type="none" w="med" len="med"/>
          <a:tailEnd type="none" w="med" len="med"/>
        </a:ln>
        <a:effectLst/>
      </a:spPr>
      <a:body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extLst>
    <a:ext uri="{05A4C25C-085E-4340-85A3-A5531E510DB2}">
      <thm15:themeFamily xmlns:thm15="http://schemas.microsoft.com/office/thememl/2012/main" name="Template.pptx" id="{E0FB6E37-8D2F-490B-8CEE-1180F19F7A20}" vid="{114E3BAE-7F19-41E0-9675-EE5140A93EAB}"/>
    </a:ext>
  </a:extLst>
</a:theme>
</file>

<file path=ppt/theme/theme3.xml><?xml version="1.0" encoding="utf-8"?>
<a:theme xmlns:a="http://schemas.openxmlformats.org/drawingml/2006/main" name="3_Visa_Widescreen_Presentation_Template_3.0_POTX">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solidFill>
          <a:schemeClr val="tx2"/>
        </a:solidFill>
        <a:ln w="9525" cap="flat" cmpd="sng" algn="ctr">
          <a:solidFill>
            <a:schemeClr val="tx2"/>
          </a:solidFill>
          <a:prstDash val="solid"/>
          <a:round/>
          <a:headEnd type="none" w="med" len="med"/>
          <a:tailEnd type="none" w="med" len="med"/>
        </a:ln>
        <a:effectLst/>
      </a:spPr>
      <a:bodyPr/>
      <a:lstStyle/>
    </a:lnDef>
    <a:txDef>
      <a:spPr>
        <a:noFill/>
      </a:spPr>
      <a:bodyPr wrap="none" tIns="91440" bIns="91440" rtlCol="0" anchor="ctr" anchorCtr="1">
        <a:spAutoFit/>
      </a:bodyPr>
      <a:lstStyle>
        <a:defPPr algn="ctr">
          <a:lnSpc>
            <a:spcPct val="90000"/>
          </a:lnSpc>
          <a:spcBef>
            <a:spcPts val="600"/>
          </a:spcBef>
          <a:spcAft>
            <a:spcPts val="0"/>
          </a:spcAft>
          <a:defRPr dirty="0" smtClean="0">
            <a:solidFill>
              <a:schemeClr val="bg2"/>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extLst>
    <a:ext uri="{05A4C25C-085E-4340-85A3-A5531E510DB2}">
      <thm15:themeFamily xmlns:thm15="http://schemas.microsoft.com/office/thememl/2012/main" name="Template.pptx" id="{E0FB6E37-8D2F-490B-8CEE-1180F19F7A20}" vid="{114E3BAE-7F19-41E0-9675-EE5140A93EAB}"/>
    </a:ext>
  </a:extLst>
</a:theme>
</file>

<file path=ppt/theme/theme4.xml><?xml version="1.0" encoding="utf-8"?>
<a:theme xmlns:a="http://schemas.openxmlformats.org/drawingml/2006/main" name="2_Visa_Widescreen_Presentation_Template_3.0_POTX">
  <a:themeElements>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fontScheme name="Visa 2013 Eve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90000"/>
          </a:lnSpc>
          <a:spcBef>
            <a:spcPts val="600"/>
          </a:spcBef>
          <a:spcAft>
            <a:spcPts val="0"/>
          </a:spcAft>
          <a:buClrTx/>
          <a:buSzTx/>
          <a:buFontTx/>
          <a:buNone/>
          <a:tabLst/>
          <a:defRPr kumimoji="0" b="0" i="0" u="none" strike="noStrike" cap="none" normalizeH="0" baseline="0" dirty="0" err="1" smtClean="0">
            <a:ln>
              <a:noFill/>
            </a:ln>
            <a:solidFill>
              <a:schemeClr val="bg1"/>
            </a:solidFill>
            <a:effectLst/>
            <a:latin typeface="+mn-lt"/>
          </a:defRPr>
        </a:defPPr>
      </a:lstStyle>
    </a:spDef>
    <a:lnDef>
      <a:spPr bwMode="auto">
        <a:solidFill>
          <a:schemeClr val="tx2"/>
        </a:solidFill>
        <a:ln w="9525" cap="flat" cmpd="sng" algn="ctr">
          <a:solidFill>
            <a:schemeClr val="tx2"/>
          </a:solidFill>
          <a:prstDash val="solid"/>
          <a:round/>
          <a:headEnd type="none" w="med" len="med"/>
          <a:tailEnd type="none" w="med" len="med"/>
        </a:ln>
        <a:effectLst/>
      </a:spPr>
      <a:bodyPr/>
      <a:lstStyle/>
    </a:lnDef>
    <a:txDef>
      <a:spPr>
        <a:noFill/>
      </a:spPr>
      <a:bodyPr wrap="square" tIns="91440" bIns="91440" rtlCol="0" anchor="ctr" anchorCtr="0">
        <a:spAutoFit/>
      </a:bodyPr>
      <a:lstStyle>
        <a:defPPr>
          <a:lnSpc>
            <a:spcPct val="90000"/>
          </a:lnSpc>
          <a:spcBef>
            <a:spcPts val="600"/>
          </a:spcBef>
          <a:spcAft>
            <a:spcPts val="0"/>
          </a:spcAft>
          <a:defRPr dirty="0" smtClean="0">
            <a:solidFill>
              <a:schemeClr val="bg1"/>
            </a:solidFill>
            <a:latin typeface="+mn-lt"/>
          </a:defRPr>
        </a:defPPr>
      </a:lstStyle>
    </a:txDef>
  </a:objectDefaults>
  <a:extraClrSchemeLst>
    <a:extraClrScheme>
      <a:clrScheme name="Visa Inc.">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F68920"/>
        </a:folHlink>
      </a:clrScheme>
      <a:clrMap bg1="lt1" tx1="dk1" bg2="lt2" tx2="dk2" accent1="accent1" accent2="accent2" accent3="accent3" accent4="accent4" accent5="accent5" accent6="accent6" hlink="hlink" folHlink="folHlink"/>
    </a:extraClrScheme>
  </a:extraClrSchemeLst>
  <a:custClrLst>
    <a:custClr name="BerryFlat">
      <a:srgbClr val="A5225E"/>
    </a:custClr>
    <a:custClr name="CanopyFlat">
      <a:srgbClr val="0C7D34"/>
    </a:custClr>
    <a:custClr name="DaylightFlat">
      <a:srgbClr val="6ECCF6"/>
    </a:custClr>
    <a:custClr name="TwilightFlat">
      <a:srgbClr val="602D62"/>
    </a:custClr>
    <a:custClr name="BeachFlat">
      <a:srgbClr val="B7A78B"/>
    </a:custClr>
    <a:custClr name="TideFlat">
      <a:srgbClr val="61BF9D"/>
    </a:custClr>
    <a:custClr name="GrassFlat">
      <a:srgbClr val="85BD43"/>
    </a:custClr>
    <a:custClr name="ClayFlat">
      <a:srgbClr val="D14A1F"/>
    </a:custClr>
    <a:custClr name="White">
      <a:srgbClr val="FFFFFF"/>
    </a:custClr>
    <a:custClr name="White">
      <a:srgbClr val="FFFFFF"/>
    </a:custClr>
    <a:custClr name="PrimaryBlueGradient1">
      <a:srgbClr val="1A1E5A"/>
    </a:custClr>
    <a:custClr name="PrimaryBlueGradient2">
      <a:srgbClr val="122D98"/>
    </a:custClr>
    <a:custClr name="PrimaryGoldGradient1">
      <a:srgbClr val="FA9B00"/>
    </a:custClr>
    <a:custClr name="PrimaryGoldGradient2">
      <a:srgbClr val="F4CA12"/>
    </a:custClr>
    <a:custClr name="OverlapBlueGradient1">
      <a:srgbClr val="00329E"/>
    </a:custClr>
    <a:custClr name="OverlapBlueGradient2">
      <a:srgbClr val="0050B9"/>
    </a:custClr>
    <a:custClr name="OverlapOrangeGradient1">
      <a:srgbClr val="F26800"/>
    </a:custClr>
    <a:custClr name="OverlapOrangeGradient2">
      <a:srgbClr val="FA9800"/>
    </a:custClr>
    <a:custClr name="OverlapYellowGradient1">
      <a:srgbClr val="FFCB00"/>
    </a:custClr>
    <a:custClr name="OverlapYellowGradient2">
      <a:srgbClr val="FBE112"/>
    </a:custClr>
  </a:custClrLst>
  <a:extLst>
    <a:ext uri="{05A4C25C-085E-4340-85A3-A5531E510DB2}">
      <thm15:themeFamily xmlns:thm15="http://schemas.microsoft.com/office/thememl/2012/main" name="Template.pptx" id="{E0FB6E37-8D2F-490B-8CEE-1180F19F7A20}" vid="{2E586164-1D49-416B-B8E2-A357AF65B8AD}"/>
    </a:ext>
  </a:extLst>
</a:theme>
</file>

<file path=ppt/theme/theme5.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Visa new">
      <a:dk1>
        <a:srgbClr val="000000"/>
      </a:dk1>
      <a:lt1>
        <a:srgbClr val="FFFFFF"/>
      </a:lt1>
      <a:dk2>
        <a:srgbClr val="1A1F71"/>
      </a:dk2>
      <a:lt2>
        <a:srgbClr val="5C5C5C"/>
      </a:lt2>
      <a:accent1>
        <a:srgbClr val="003EA9"/>
      </a:accent1>
      <a:accent2>
        <a:srgbClr val="0065EA"/>
      </a:accent2>
      <a:accent3>
        <a:srgbClr val="F7B600"/>
      </a:accent3>
      <a:accent4>
        <a:srgbClr val="FFD700"/>
      </a:accent4>
      <a:accent5>
        <a:srgbClr val="EF8400"/>
      </a:accent5>
      <a:accent6>
        <a:srgbClr val="75787B"/>
      </a:accent6>
      <a:hlink>
        <a:srgbClr val="F7B600"/>
      </a:hlink>
      <a:folHlink>
        <a:srgbClr val="EF8400"/>
      </a:folHlink>
    </a:clrScheme>
    <a:fontScheme name="Custom 8">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VA_Widescreen_Presentation_Template_3.0</Template>
  <TotalTime>3347</TotalTime>
  <Words>484</Words>
  <Application>Microsoft Office PowerPoint</Application>
  <PresentationFormat>On-screen Show (16:9)</PresentationFormat>
  <Paragraphs>55</Paragraphs>
  <Slides>9</Slides>
  <Notes>8</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9</vt:i4>
      </vt:variant>
    </vt:vector>
  </HeadingPairs>
  <TitlesOfParts>
    <vt:vector size="20" baseType="lpstr">
      <vt:lpstr>ＭＳ Ｐゴシック</vt:lpstr>
      <vt:lpstr>Arial</vt:lpstr>
      <vt:lpstr>Segoe UI</vt:lpstr>
      <vt:lpstr>Segoe UI Light</vt:lpstr>
      <vt:lpstr>Segoe UI Semibold</vt:lpstr>
      <vt:lpstr>Segoe UI Semilight</vt:lpstr>
      <vt:lpstr>Visa_Widescreen_Presentation_Template_3.0_POTX</vt:lpstr>
      <vt:lpstr>1_Visa_Widescreen_Presentation_Template_3.0_POTX</vt:lpstr>
      <vt:lpstr>3_Visa_Widescreen_Presentation_Template_3.0_POTX</vt:lpstr>
      <vt:lpstr>2_Visa_Widescreen_Presentation_Template_3.0_POTX</vt:lpstr>
      <vt:lpstr>think-cell Slide</vt:lpstr>
      <vt:lpstr>PowerPoint Presentation</vt:lpstr>
      <vt:lpstr>PowerPoint Presentation</vt:lpstr>
      <vt:lpstr>Responsible innovation</vt:lpstr>
      <vt:lpstr>Visa’s approach</vt:lpstr>
      <vt:lpstr>Devalue data</vt:lpstr>
      <vt:lpstr>Protect data</vt:lpstr>
      <vt:lpstr>PowerPoint Presentation</vt:lpstr>
      <vt:lpstr>Our future depends on building layers of security to protect and harness data</vt:lpstr>
      <vt:lpstr>Thank you</vt:lpstr>
    </vt:vector>
  </TitlesOfParts>
  <Company>Visa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Optimize Credit &amp; Debit Portfolios</dc:title>
  <dc:creator>Nair, Vivek Narayanan</dc:creator>
  <cp:keywords>Visa Analytics Widescreen Presentation Template</cp:keywords>
  <cp:lastModifiedBy>Yeo, Siew Nee</cp:lastModifiedBy>
  <cp:revision>298</cp:revision>
  <cp:lastPrinted>2017-09-08T07:14:46Z</cp:lastPrinted>
  <dcterms:created xsi:type="dcterms:W3CDTF">2015-09-13T14:23:57Z</dcterms:created>
  <dcterms:modified xsi:type="dcterms:W3CDTF">2017-09-10T13:27:49Z</dcterms:modified>
</cp:coreProperties>
</file>