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515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565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595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628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584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766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52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632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897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921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465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B09B-D56F-478B-9D1E-19D3D50081C3}" type="datetimeFigureOut">
              <a:rPr lang="th-TH" smtClean="0"/>
              <a:t>06/01/64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CE03-7BA0-426B-AB68-4BFE071694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444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265" y="1562101"/>
            <a:ext cx="11301271" cy="3056466"/>
          </a:xfrm>
        </p:spPr>
        <p:txBody>
          <a:bodyPr>
            <a:noAutofit/>
          </a:bodyPr>
          <a:lstStyle/>
          <a:p>
            <a:pPr marL="355600" indent="-355600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ต่ออายุ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ใบอนุญาตทดลองประกอบกิจการกระจาย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เสียง</a:t>
            </a:r>
            <a:b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ได้ทำการยืนยันตนเองแล้ว </a:t>
            </a:r>
            <a:b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สามารถเข้าใช้งานระบบการยื่นคำขออนุญาตทางอิเล็กทรอนิกส์ สำหรับผู้ประกอบกิจการกระจายเสียงและกิจการโทรทัศน์ (ระบบ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E-BCS)</a:t>
            </a:r>
            <a:b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ได้ทาง &gt;&gt;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https://bcsservices.nbtc.go.th/eservices/</a:t>
            </a:r>
            <a:b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กรณียัง</a:t>
            </a:r>
            <a:r>
              <a:rPr lang="th-TH" sz="2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ไม่ได้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ทำการยืนยันตนเอง ท่านสามารถ จองคิวเพื่อขอรับบริการในการ ยืนยันตนเองออนไลน์ ได้ทาง   &gt;&gt;&gt; 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https://bcsservices.nbtc.go.th/queue/</a:t>
            </a:r>
            <a:b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ท่านสามารถ ไปยืนยันตนเอง ที่สำนักงาน 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กสทช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เขต / ภาค ได้ด้วย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ตนเอง</a:t>
            </a:r>
            <a:b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53142" y="77085"/>
            <a:ext cx="11215395" cy="791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การให้บริการด้านกิจการกระจายเสียงและโทรทัศน์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7265" y="561227"/>
            <a:ext cx="11108267" cy="1394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เนื่องจากสถานการณ์ระบาดของเชื้อ</a:t>
            </a:r>
            <a:r>
              <a:rPr lang="th-TH" sz="20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ไวรัส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COVID-19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สำนักการอนุญาตประกอบกิจการกระจายเสียงและโทรทัศน์ (</a:t>
            </a:r>
            <a:r>
              <a:rPr lang="th-TH" sz="20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ปส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.) </a:t>
            </a:r>
          </a:p>
          <a:p>
            <a:pPr algn="ctr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 </a:t>
            </a:r>
            <a:r>
              <a:rPr lang="th-TH" sz="20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กสทช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ขอแจ้งการให้บริการเกี่ยวกับการประกอบกิจการกระจายเสียงและกิจการโทรทัศน์ ในช่วงสถานการณ์การแพร่ระบาดของเชื้อ 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COVID – 19 </a:t>
            </a:r>
            <a:endParaRPr lang="th-TH" sz="2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โดยจะ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เปิด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ให้บริการทางช่องทางออนไลน์เท่านั้น</a:t>
            </a:r>
          </a:p>
          <a:p>
            <a:pPr algn="ctr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ทำการ ตั้งแต่ 08.30 - 16.30 น.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93446" y="3655363"/>
            <a:ext cx="193525" cy="266463"/>
          </a:xfrm>
          <a:prstGeom prst="rightArrow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ight Arrow 6"/>
          <p:cNvSpPr/>
          <p:nvPr/>
        </p:nvSpPr>
        <p:spPr>
          <a:xfrm>
            <a:off x="793446" y="2573866"/>
            <a:ext cx="193525" cy="266463"/>
          </a:xfrm>
          <a:prstGeom prst="rightArrow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67265" y="4018551"/>
            <a:ext cx="11301271" cy="10075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indent="-355600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การขอรับบริการ เกี่ยวกับการประกอบกิจการอื่น ๆ หรือ ขอคำปรึกษาด้านอื่น ๆ </a:t>
            </a:r>
          </a:p>
          <a:p>
            <a:pPr marL="355600" indent="-355600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สามารถจองคิวเพื่อขอรับบริการได้ทาง &gt;&gt;&gt;  </a:t>
            </a: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https://bcsservices.nbtc.go.th/queue/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50749" t="28810"/>
          <a:stretch/>
        </p:blipFill>
        <p:spPr>
          <a:xfrm>
            <a:off x="8060881" y="3654957"/>
            <a:ext cx="4033836" cy="32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110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Office Theme</vt:lpstr>
      <vt:lpstr>1. การต่ออายุใบอนุญาตทดลองประกอบกิจการกระจายเสียง กรณีได้ทำการยืนยันตนเองแล้ว  สามารถเข้าใช้งานระบบการยื่นคำขออนุญาตทางอิเล็กทรอนิกส์ สำหรับผู้ประกอบกิจการกระจายเสียงและกิจการโทรทัศน์ (ระบบ E-BCS) ได้ทาง &gt;&gt; https://bcsservices.nbtc.go.th/eservices/  กรณียังไม่ได้ทำการยืนยันตนเอง ท่านสามารถ จองคิวเพื่อขอรับบริการในการ ยืนยันตนเองออนไลน์ ได้ทาง   &gt;&gt;&gt;  https://bcsservices.nbtc.go.th/queue/ หรือ ท่านสามารถ ไปยืนยันตนเอง ที่สำนักงาน กสทช. เขต / ภาค ได้ด้วยตนเอง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ทิวาพร ทองเล็ก</dc:creator>
  <cp:lastModifiedBy>บังอร ไล้ทองคำ</cp:lastModifiedBy>
  <cp:revision>18</cp:revision>
  <cp:lastPrinted>2020-03-30T07:57:18Z</cp:lastPrinted>
  <dcterms:created xsi:type="dcterms:W3CDTF">2020-03-30T07:43:50Z</dcterms:created>
  <dcterms:modified xsi:type="dcterms:W3CDTF">2021-01-06T05:20:40Z</dcterms:modified>
</cp:coreProperties>
</file>